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473" r:id="rId5"/>
    <p:sldId id="503" r:id="rId6"/>
    <p:sldId id="475" r:id="rId7"/>
    <p:sldId id="478" r:id="rId8"/>
    <p:sldId id="481" r:id="rId9"/>
    <p:sldId id="479" r:id="rId10"/>
    <p:sldId id="520" r:id="rId11"/>
    <p:sldId id="477" r:id="rId12"/>
    <p:sldId id="504" r:id="rId13"/>
    <p:sldId id="510" r:id="rId14"/>
    <p:sldId id="480" r:id="rId15"/>
    <p:sldId id="517" r:id="rId16"/>
    <p:sldId id="516" r:id="rId17"/>
    <p:sldId id="518" r:id="rId18"/>
    <p:sldId id="521" r:id="rId19"/>
    <p:sldId id="519" r:id="rId20"/>
    <p:sldId id="522" r:id="rId21"/>
    <p:sldId id="514" r:id="rId22"/>
    <p:sldId id="494" r:id="rId23"/>
    <p:sldId id="525" r:id="rId24"/>
    <p:sldId id="526" r:id="rId25"/>
    <p:sldId id="527" r:id="rId26"/>
    <p:sldId id="524" r:id="rId27"/>
    <p:sldId id="528" r:id="rId28"/>
    <p:sldId id="529" r:id="rId29"/>
    <p:sldId id="531" r:id="rId30"/>
    <p:sldId id="530" r:id="rId31"/>
    <p:sldId id="523" r:id="rId32"/>
    <p:sldId id="511" r:id="rId33"/>
    <p:sldId id="507" r:id="rId34"/>
    <p:sldId id="505" r:id="rId35"/>
    <p:sldId id="486" r:id="rId36"/>
    <p:sldId id="513" r:id="rId37"/>
  </p:sldIdLst>
  <p:sldSz cx="9144000" cy="6858000" type="screen4x3"/>
  <p:notesSz cx="6794500" cy="99314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tija.orlovska@projekti.lv" initials="s" lastIdx="6" clrIdx="0">
    <p:extLst>
      <p:ext uri="{19B8F6BF-5375-455C-9EA6-DF929625EA0E}">
        <p15:presenceInfo xmlns:p15="http://schemas.microsoft.com/office/powerpoint/2012/main" userId="c16af82ed46eb8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B6AE9-496F-4330-BA02-EE0B5801ACF5}" v="10" dt="2020-12-29T10:34:45.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autoAdjust="0"/>
    <p:restoredTop sz="90352" autoAdjust="0"/>
  </p:normalViewPr>
  <p:slideViewPr>
    <p:cSldViewPr>
      <p:cViewPr varScale="1">
        <p:scale>
          <a:sx n="60" d="100"/>
          <a:sy n="60" d="100"/>
        </p:scale>
        <p:origin x="1036" y="52"/>
      </p:cViewPr>
      <p:guideLst>
        <p:guide orient="horz" pos="2160"/>
        <p:guide pos="2880"/>
      </p:guideLst>
    </p:cSldViewPr>
  </p:slideViewPr>
  <p:outlineViewPr>
    <p:cViewPr>
      <p:scale>
        <a:sx n="33" d="100"/>
        <a:sy n="33" d="100"/>
      </p:scale>
      <p:origin x="0"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Berovska" userId="f3613adc-0610-4169-926a-464d0d176378" providerId="ADAL" clId="{5B8B6AE9-496F-4330-BA02-EE0B5801ACF5}"/>
    <pc:docChg chg="custSel addSld modSld">
      <pc:chgData name="Baiba Berovska" userId="f3613adc-0610-4169-926a-464d0d176378" providerId="ADAL" clId="{5B8B6AE9-496F-4330-BA02-EE0B5801ACF5}" dt="2020-12-29T10:35:58.225" v="158" actId="404"/>
      <pc:docMkLst>
        <pc:docMk/>
      </pc:docMkLst>
      <pc:sldChg chg="addSp delSp modSp mod">
        <pc:chgData name="Baiba Berovska" userId="f3613adc-0610-4169-926a-464d0d176378" providerId="ADAL" clId="{5B8B6AE9-496F-4330-BA02-EE0B5801ACF5}" dt="2020-12-29T10:30:38.526" v="67" actId="1076"/>
        <pc:sldMkLst>
          <pc:docMk/>
          <pc:sldMk cId="3012474752" sldId="524"/>
        </pc:sldMkLst>
        <pc:spChg chg="del">
          <ac:chgData name="Baiba Berovska" userId="f3613adc-0610-4169-926a-464d0d176378" providerId="ADAL" clId="{5B8B6AE9-496F-4330-BA02-EE0B5801ACF5}" dt="2020-12-29T10:29:57.581" v="62" actId="478"/>
          <ac:spMkLst>
            <pc:docMk/>
            <pc:sldMk cId="3012474752" sldId="524"/>
            <ac:spMk id="4" creationId="{00000000-0000-0000-0000-000000000000}"/>
          </ac:spMkLst>
        </pc:spChg>
        <pc:spChg chg="add mod">
          <ac:chgData name="Baiba Berovska" userId="f3613adc-0610-4169-926a-464d0d176378" providerId="ADAL" clId="{5B8B6AE9-496F-4330-BA02-EE0B5801ACF5}" dt="2020-12-29T10:30:30.167" v="65" actId="113"/>
          <ac:spMkLst>
            <pc:docMk/>
            <pc:sldMk cId="3012474752" sldId="524"/>
            <ac:spMk id="10" creationId="{91F7117B-9A2A-4539-9EF8-A8FC377DF73B}"/>
          </ac:spMkLst>
        </pc:spChg>
        <pc:picChg chg="mod">
          <ac:chgData name="Baiba Berovska" userId="f3613adc-0610-4169-926a-464d0d176378" providerId="ADAL" clId="{5B8B6AE9-496F-4330-BA02-EE0B5801ACF5}" dt="2020-12-29T10:30:36.477" v="66" actId="14100"/>
          <ac:picMkLst>
            <pc:docMk/>
            <pc:sldMk cId="3012474752" sldId="524"/>
            <ac:picMk id="14" creationId="{ED6A975B-49EC-438A-8AC0-073ED9C1DEF1}"/>
          </ac:picMkLst>
        </pc:picChg>
        <pc:picChg chg="mod">
          <ac:chgData name="Baiba Berovska" userId="f3613adc-0610-4169-926a-464d0d176378" providerId="ADAL" clId="{5B8B6AE9-496F-4330-BA02-EE0B5801ACF5}" dt="2020-12-29T10:30:38.526" v="67" actId="1076"/>
          <ac:picMkLst>
            <pc:docMk/>
            <pc:sldMk cId="3012474752" sldId="524"/>
            <ac:picMk id="15" creationId="{982A524C-C097-43BC-8442-4D7FA71EDBA1}"/>
          </ac:picMkLst>
        </pc:picChg>
      </pc:sldChg>
      <pc:sldChg chg="addSp delSp modSp mod">
        <pc:chgData name="Baiba Berovska" userId="f3613adc-0610-4169-926a-464d0d176378" providerId="ADAL" clId="{5B8B6AE9-496F-4330-BA02-EE0B5801ACF5}" dt="2020-12-29T10:26:51.159" v="28" actId="1076"/>
        <pc:sldMkLst>
          <pc:docMk/>
          <pc:sldMk cId="3635719031" sldId="525"/>
        </pc:sldMkLst>
        <pc:spChg chg="del">
          <ac:chgData name="Baiba Berovska" userId="f3613adc-0610-4169-926a-464d0d176378" providerId="ADAL" clId="{5B8B6AE9-496F-4330-BA02-EE0B5801ACF5}" dt="2020-12-29T10:25:20.086" v="2" actId="478"/>
          <ac:spMkLst>
            <pc:docMk/>
            <pc:sldMk cId="3635719031" sldId="525"/>
            <ac:spMk id="4" creationId="{00000000-0000-0000-0000-000000000000}"/>
          </ac:spMkLst>
        </pc:spChg>
        <pc:spChg chg="add mod">
          <ac:chgData name="Baiba Berovska" userId="f3613adc-0610-4169-926a-464d0d176378" providerId="ADAL" clId="{5B8B6AE9-496F-4330-BA02-EE0B5801ACF5}" dt="2020-12-29T10:26:51.159" v="28" actId="1076"/>
          <ac:spMkLst>
            <pc:docMk/>
            <pc:sldMk cId="3635719031" sldId="525"/>
            <ac:spMk id="10" creationId="{7085D839-3E77-41B0-ACF9-7756C230567B}"/>
          </ac:spMkLst>
        </pc:spChg>
        <pc:picChg chg="del">
          <ac:chgData name="Baiba Berovska" userId="f3613adc-0610-4169-926a-464d0d176378" providerId="ADAL" clId="{5B8B6AE9-496F-4330-BA02-EE0B5801ACF5}" dt="2020-12-29T10:25:18.121" v="1" actId="478"/>
          <ac:picMkLst>
            <pc:docMk/>
            <pc:sldMk cId="3635719031" sldId="525"/>
            <ac:picMk id="3" creationId="{00000000-0000-0000-0000-000000000000}"/>
          </ac:picMkLst>
        </pc:picChg>
        <pc:picChg chg="mod">
          <ac:chgData name="Baiba Berovska" userId="f3613adc-0610-4169-926a-464d0d176378" providerId="ADAL" clId="{5B8B6AE9-496F-4330-BA02-EE0B5801ACF5}" dt="2020-12-29T10:26:44.832" v="27" actId="1076"/>
          <ac:picMkLst>
            <pc:docMk/>
            <pc:sldMk cId="3635719031" sldId="525"/>
            <ac:picMk id="12" creationId="{8E904918-D645-4260-AE8E-2ABE11C5372B}"/>
          </ac:picMkLst>
        </pc:picChg>
      </pc:sldChg>
      <pc:sldChg chg="addSp delSp modSp mod">
        <pc:chgData name="Baiba Berovska" userId="f3613adc-0610-4169-926a-464d0d176378" providerId="ADAL" clId="{5B8B6AE9-496F-4330-BA02-EE0B5801ACF5}" dt="2020-12-29T10:27:51.516" v="39" actId="1076"/>
        <pc:sldMkLst>
          <pc:docMk/>
          <pc:sldMk cId="1525487399" sldId="526"/>
        </pc:sldMkLst>
        <pc:spChg chg="del">
          <ac:chgData name="Baiba Berovska" userId="f3613adc-0610-4169-926a-464d0d176378" providerId="ADAL" clId="{5B8B6AE9-496F-4330-BA02-EE0B5801ACF5}" dt="2020-12-29T10:27:17.214" v="31" actId="478"/>
          <ac:spMkLst>
            <pc:docMk/>
            <pc:sldMk cId="1525487399" sldId="526"/>
            <ac:spMk id="4" creationId="{00000000-0000-0000-0000-000000000000}"/>
          </ac:spMkLst>
        </pc:spChg>
        <pc:spChg chg="add mod">
          <ac:chgData name="Baiba Berovska" userId="f3613adc-0610-4169-926a-464d0d176378" providerId="ADAL" clId="{5B8B6AE9-496F-4330-BA02-EE0B5801ACF5}" dt="2020-12-29T10:27:51.516" v="39" actId="1076"/>
          <ac:spMkLst>
            <pc:docMk/>
            <pc:sldMk cId="1525487399" sldId="526"/>
            <ac:spMk id="7" creationId="{26F476A7-71E9-43A6-9C17-5F30D6489492}"/>
          </ac:spMkLst>
        </pc:spChg>
        <pc:picChg chg="mod">
          <ac:chgData name="Baiba Berovska" userId="f3613adc-0610-4169-926a-464d0d176378" providerId="ADAL" clId="{5B8B6AE9-496F-4330-BA02-EE0B5801ACF5}" dt="2020-12-29T10:27:40.763" v="37" actId="1076"/>
          <ac:picMkLst>
            <pc:docMk/>
            <pc:sldMk cId="1525487399" sldId="526"/>
            <ac:picMk id="14" creationId="{CB7E137A-5A6A-481C-A398-01BB5E24BD89}"/>
          </ac:picMkLst>
        </pc:picChg>
      </pc:sldChg>
      <pc:sldChg chg="addSp modSp mod">
        <pc:chgData name="Baiba Berovska" userId="f3613adc-0610-4169-926a-464d0d176378" providerId="ADAL" clId="{5B8B6AE9-496F-4330-BA02-EE0B5801ACF5}" dt="2020-12-29T10:29:00.023" v="50" actId="1076"/>
        <pc:sldMkLst>
          <pc:docMk/>
          <pc:sldMk cId="141392282" sldId="527"/>
        </pc:sldMkLst>
        <pc:spChg chg="add mod">
          <ac:chgData name="Baiba Berovska" userId="f3613adc-0610-4169-926a-464d0d176378" providerId="ADAL" clId="{5B8B6AE9-496F-4330-BA02-EE0B5801ACF5}" dt="2020-12-29T10:29:00.023" v="50" actId="1076"/>
          <ac:spMkLst>
            <pc:docMk/>
            <pc:sldMk cId="141392282" sldId="527"/>
            <ac:spMk id="7" creationId="{C806CAFF-40C0-4368-8447-E22BF01705EA}"/>
          </ac:spMkLst>
        </pc:spChg>
        <pc:picChg chg="mod">
          <ac:chgData name="Baiba Berovska" userId="f3613adc-0610-4169-926a-464d0d176378" providerId="ADAL" clId="{5B8B6AE9-496F-4330-BA02-EE0B5801ACF5}" dt="2020-12-29T10:28:24.742" v="45" actId="14100"/>
          <ac:picMkLst>
            <pc:docMk/>
            <pc:sldMk cId="141392282" sldId="527"/>
            <ac:picMk id="16" creationId="{166BB0D6-5ADD-4FAD-8A6F-38A79BF38C7F}"/>
          </ac:picMkLst>
        </pc:picChg>
      </pc:sldChg>
      <pc:sldChg chg="addSp modSp mod">
        <pc:chgData name="Baiba Berovska" userId="f3613adc-0610-4169-926a-464d0d176378" providerId="ADAL" clId="{5B8B6AE9-496F-4330-BA02-EE0B5801ACF5}" dt="2020-12-29T10:32:07.816" v="81" actId="1076"/>
        <pc:sldMkLst>
          <pc:docMk/>
          <pc:sldMk cId="986387620" sldId="528"/>
        </pc:sldMkLst>
        <pc:spChg chg="add mod">
          <ac:chgData name="Baiba Berovska" userId="f3613adc-0610-4169-926a-464d0d176378" providerId="ADAL" clId="{5B8B6AE9-496F-4330-BA02-EE0B5801ACF5}" dt="2020-12-29T10:31:59.497" v="80" actId="20577"/>
          <ac:spMkLst>
            <pc:docMk/>
            <pc:sldMk cId="986387620" sldId="528"/>
            <ac:spMk id="7" creationId="{4B787FC9-545D-4CD9-94BA-1032688A153D}"/>
          </ac:spMkLst>
        </pc:spChg>
        <pc:picChg chg="mod">
          <ac:chgData name="Baiba Berovska" userId="f3613adc-0610-4169-926a-464d0d176378" providerId="ADAL" clId="{5B8B6AE9-496F-4330-BA02-EE0B5801ACF5}" dt="2020-12-29T10:32:07.816" v="81" actId="1076"/>
          <ac:picMkLst>
            <pc:docMk/>
            <pc:sldMk cId="986387620" sldId="528"/>
            <ac:picMk id="16" creationId="{7C16B58F-E0E8-460D-967D-8DD49EF8FA07}"/>
          </ac:picMkLst>
        </pc:picChg>
      </pc:sldChg>
      <pc:sldChg chg="delSp modSp add mod">
        <pc:chgData name="Baiba Berovska" userId="f3613adc-0610-4169-926a-464d0d176378" providerId="ADAL" clId="{5B8B6AE9-496F-4330-BA02-EE0B5801ACF5}" dt="2020-12-29T10:34:00.212" v="112" actId="14100"/>
        <pc:sldMkLst>
          <pc:docMk/>
          <pc:sldMk cId="1852642914" sldId="529"/>
        </pc:sldMkLst>
        <pc:spChg chg="del mod">
          <ac:chgData name="Baiba Berovska" userId="f3613adc-0610-4169-926a-464d0d176378" providerId="ADAL" clId="{5B8B6AE9-496F-4330-BA02-EE0B5801ACF5}" dt="2020-12-29T10:33:17.497" v="96" actId="478"/>
          <ac:spMkLst>
            <pc:docMk/>
            <pc:sldMk cId="1852642914" sldId="529"/>
            <ac:spMk id="2" creationId="{29AE8BDE-054C-41D2-8EE7-9C37236BCB84}"/>
          </ac:spMkLst>
        </pc:spChg>
        <pc:spChg chg="del">
          <ac:chgData name="Baiba Berovska" userId="f3613adc-0610-4169-926a-464d0d176378" providerId="ADAL" clId="{5B8B6AE9-496F-4330-BA02-EE0B5801ACF5}" dt="2020-12-29T10:33:34.801" v="101" actId="478"/>
          <ac:spMkLst>
            <pc:docMk/>
            <pc:sldMk cId="1852642914" sldId="529"/>
            <ac:spMk id="4" creationId="{00000000-0000-0000-0000-000000000000}"/>
          </ac:spMkLst>
        </pc:spChg>
        <pc:spChg chg="mod">
          <ac:chgData name="Baiba Berovska" userId="f3613adc-0610-4169-926a-464d0d176378" providerId="ADAL" clId="{5B8B6AE9-496F-4330-BA02-EE0B5801ACF5}" dt="2020-12-29T10:33:09.559" v="93" actId="404"/>
          <ac:spMkLst>
            <pc:docMk/>
            <pc:sldMk cId="1852642914" sldId="529"/>
            <ac:spMk id="8" creationId="{00000000-0000-0000-0000-000000000000}"/>
          </ac:spMkLst>
        </pc:spChg>
        <pc:spChg chg="del">
          <ac:chgData name="Baiba Berovska" userId="f3613adc-0610-4169-926a-464d0d176378" providerId="ADAL" clId="{5B8B6AE9-496F-4330-BA02-EE0B5801ACF5}" dt="2020-12-29T10:33:13.130" v="94" actId="478"/>
          <ac:spMkLst>
            <pc:docMk/>
            <pc:sldMk cId="1852642914" sldId="529"/>
            <ac:spMk id="11" creationId="{14178E61-4A03-4682-90FE-243F01E6A999}"/>
          </ac:spMkLst>
        </pc:spChg>
        <pc:spChg chg="mod">
          <ac:chgData name="Baiba Berovska" userId="f3613adc-0610-4169-926a-464d0d176378" providerId="ADAL" clId="{5B8B6AE9-496F-4330-BA02-EE0B5801ACF5}" dt="2020-12-29T10:33:57.218" v="111" actId="14100"/>
          <ac:spMkLst>
            <pc:docMk/>
            <pc:sldMk cId="1852642914" sldId="529"/>
            <ac:spMk id="14" creationId="{252AF7DD-16FB-46C7-9C60-DE00A8EBB2AE}"/>
          </ac:spMkLst>
        </pc:spChg>
        <pc:spChg chg="del">
          <ac:chgData name="Baiba Berovska" userId="f3613adc-0610-4169-926a-464d0d176378" providerId="ADAL" clId="{5B8B6AE9-496F-4330-BA02-EE0B5801ACF5}" dt="2020-12-29T10:33:21.890" v="98" actId="478"/>
          <ac:spMkLst>
            <pc:docMk/>
            <pc:sldMk cId="1852642914" sldId="529"/>
            <ac:spMk id="16" creationId="{44AAAC2D-27BE-4C70-914C-EE31EF6816AE}"/>
          </ac:spMkLst>
        </pc:spChg>
        <pc:picChg chg="del mod">
          <ac:chgData name="Baiba Berovska" userId="f3613adc-0610-4169-926a-464d0d176378" providerId="ADAL" clId="{5B8B6AE9-496F-4330-BA02-EE0B5801ACF5}" dt="2020-12-29T10:33:38.715" v="103" actId="478"/>
          <ac:picMkLst>
            <pc:docMk/>
            <pc:sldMk cId="1852642914" sldId="529"/>
            <ac:picMk id="3" creationId="{00000000-0000-0000-0000-000000000000}"/>
          </ac:picMkLst>
        </pc:picChg>
        <pc:picChg chg="del">
          <ac:chgData name="Baiba Berovska" userId="f3613adc-0610-4169-926a-464d0d176378" providerId="ADAL" clId="{5B8B6AE9-496F-4330-BA02-EE0B5801ACF5}" dt="2020-12-29T10:33:19.051" v="97" actId="478"/>
          <ac:picMkLst>
            <pc:docMk/>
            <pc:sldMk cId="1852642914" sldId="529"/>
            <ac:picMk id="10" creationId="{92D2A224-019A-4102-9433-F35A8F0813F8}"/>
          </ac:picMkLst>
        </pc:picChg>
        <pc:picChg chg="mod">
          <ac:chgData name="Baiba Berovska" userId="f3613adc-0610-4169-926a-464d0d176378" providerId="ADAL" clId="{5B8B6AE9-496F-4330-BA02-EE0B5801ACF5}" dt="2020-12-29T10:34:00.212" v="112" actId="14100"/>
          <ac:picMkLst>
            <pc:docMk/>
            <pc:sldMk cId="1852642914" sldId="529"/>
            <ac:picMk id="1027" creationId="{C02A0EB9-B2D4-4F0A-8A29-E46B927936BA}"/>
          </ac:picMkLst>
        </pc:picChg>
      </pc:sldChg>
      <pc:sldChg chg="delSp modSp add mod">
        <pc:chgData name="Baiba Berovska" userId="f3613adc-0610-4169-926a-464d0d176378" providerId="ADAL" clId="{5B8B6AE9-496F-4330-BA02-EE0B5801ACF5}" dt="2020-12-29T10:35:58.225" v="158" actId="404"/>
        <pc:sldMkLst>
          <pc:docMk/>
          <pc:sldMk cId="1647156186" sldId="530"/>
        </pc:sldMkLst>
        <pc:spChg chg="mod">
          <ac:chgData name="Baiba Berovska" userId="f3613adc-0610-4169-926a-464d0d176378" providerId="ADAL" clId="{5B8B6AE9-496F-4330-BA02-EE0B5801ACF5}" dt="2020-12-29T10:35:44.406" v="152" actId="404"/>
          <ac:spMkLst>
            <pc:docMk/>
            <pc:sldMk cId="1647156186" sldId="530"/>
            <ac:spMk id="8" creationId="{00000000-0000-0000-0000-000000000000}"/>
          </ac:spMkLst>
        </pc:spChg>
        <pc:spChg chg="mod">
          <ac:chgData name="Baiba Berovska" userId="f3613adc-0610-4169-926a-464d0d176378" providerId="ADAL" clId="{5B8B6AE9-496F-4330-BA02-EE0B5801ACF5}" dt="2020-12-29T10:35:58.225" v="158" actId="404"/>
          <ac:spMkLst>
            <pc:docMk/>
            <pc:sldMk cId="1647156186" sldId="530"/>
            <ac:spMk id="14" creationId="{AE128E71-37A2-4E3E-B42B-448CA6878895}"/>
          </ac:spMkLst>
        </pc:spChg>
        <pc:spChg chg="del mod">
          <ac:chgData name="Baiba Berovska" userId="f3613adc-0610-4169-926a-464d0d176378" providerId="ADAL" clId="{5B8B6AE9-496F-4330-BA02-EE0B5801ACF5}" dt="2020-12-29T10:35:50.006" v="154" actId="478"/>
          <ac:spMkLst>
            <pc:docMk/>
            <pc:sldMk cId="1647156186" sldId="530"/>
            <ac:spMk id="17" creationId="{B2C26508-A564-41FA-9AD1-060A641B5AFB}"/>
          </ac:spMkLst>
        </pc:spChg>
      </pc:sldChg>
      <pc:sldChg chg="delSp modSp add mod">
        <pc:chgData name="Baiba Berovska" userId="f3613adc-0610-4169-926a-464d0d176378" providerId="ADAL" clId="{5B8B6AE9-496F-4330-BA02-EE0B5801ACF5}" dt="2020-12-29T10:35:12.385" v="139" actId="1076"/>
        <pc:sldMkLst>
          <pc:docMk/>
          <pc:sldMk cId="4179336011" sldId="531"/>
        </pc:sldMkLst>
        <pc:spChg chg="del">
          <ac:chgData name="Baiba Berovska" userId="f3613adc-0610-4169-926a-464d0d176378" providerId="ADAL" clId="{5B8B6AE9-496F-4330-BA02-EE0B5801ACF5}" dt="2020-12-29T10:34:58.086" v="132" actId="478"/>
          <ac:spMkLst>
            <pc:docMk/>
            <pc:sldMk cId="4179336011" sldId="531"/>
            <ac:spMk id="2" creationId="{29AE8BDE-054C-41D2-8EE7-9C37236BCB84}"/>
          </ac:spMkLst>
        </pc:spChg>
        <pc:spChg chg="mod">
          <ac:chgData name="Baiba Berovska" userId="f3613adc-0610-4169-926a-464d0d176378" providerId="ADAL" clId="{5B8B6AE9-496F-4330-BA02-EE0B5801ACF5}" dt="2020-12-29T10:34:42.696" v="126" actId="1076"/>
          <ac:spMkLst>
            <pc:docMk/>
            <pc:sldMk cId="4179336011" sldId="531"/>
            <ac:spMk id="8" creationId="{00000000-0000-0000-0000-000000000000}"/>
          </ac:spMkLst>
        </pc:spChg>
        <pc:spChg chg="del">
          <ac:chgData name="Baiba Berovska" userId="f3613adc-0610-4169-926a-464d0d176378" providerId="ADAL" clId="{5B8B6AE9-496F-4330-BA02-EE0B5801ACF5}" dt="2020-12-29T10:34:08.281" v="113" actId="478"/>
          <ac:spMkLst>
            <pc:docMk/>
            <pc:sldMk cId="4179336011" sldId="531"/>
            <ac:spMk id="11" creationId="{14178E61-4A03-4682-90FE-243F01E6A999}"/>
          </ac:spMkLst>
        </pc:spChg>
        <pc:spChg chg="del mod">
          <ac:chgData name="Baiba Berovska" userId="f3613adc-0610-4169-926a-464d0d176378" providerId="ADAL" clId="{5B8B6AE9-496F-4330-BA02-EE0B5801ACF5}" dt="2020-12-29T10:34:50.947" v="130" actId="478"/>
          <ac:spMkLst>
            <pc:docMk/>
            <pc:sldMk cId="4179336011" sldId="531"/>
            <ac:spMk id="14" creationId="{252AF7DD-16FB-46C7-9C60-DE00A8EBB2AE}"/>
          </ac:spMkLst>
        </pc:spChg>
        <pc:spChg chg="mod">
          <ac:chgData name="Baiba Berovska" userId="f3613adc-0610-4169-926a-464d0d176378" providerId="ADAL" clId="{5B8B6AE9-496F-4330-BA02-EE0B5801ACF5}" dt="2020-12-29T10:35:12.385" v="139" actId="1076"/>
          <ac:spMkLst>
            <pc:docMk/>
            <pc:sldMk cId="4179336011" sldId="531"/>
            <ac:spMk id="16" creationId="{44AAAC2D-27BE-4C70-914C-EE31EF6816AE}"/>
          </ac:spMkLst>
        </pc:spChg>
        <pc:picChg chg="del">
          <ac:chgData name="Baiba Berovska" userId="f3613adc-0610-4169-926a-464d0d176378" providerId="ADAL" clId="{5B8B6AE9-496F-4330-BA02-EE0B5801ACF5}" dt="2020-12-29T10:34:47.074" v="128" actId="478"/>
          <ac:picMkLst>
            <pc:docMk/>
            <pc:sldMk cId="4179336011" sldId="531"/>
            <ac:picMk id="3" creationId="{00000000-0000-0000-0000-000000000000}"/>
          </ac:picMkLst>
        </pc:picChg>
        <pc:picChg chg="mod">
          <ac:chgData name="Baiba Berovska" userId="f3613adc-0610-4169-926a-464d0d176378" providerId="ADAL" clId="{5B8B6AE9-496F-4330-BA02-EE0B5801ACF5}" dt="2020-12-29T10:35:01.101" v="133" actId="14100"/>
          <ac:picMkLst>
            <pc:docMk/>
            <pc:sldMk cId="4179336011" sldId="531"/>
            <ac:picMk id="10" creationId="{92D2A224-019A-4102-9433-F35A8F0813F8}"/>
          </ac:picMkLst>
        </pc:picChg>
        <pc:picChg chg="del">
          <ac:chgData name="Baiba Berovska" userId="f3613adc-0610-4169-926a-464d0d176378" providerId="ADAL" clId="{5B8B6AE9-496F-4330-BA02-EE0B5801ACF5}" dt="2020-12-29T10:34:45.117" v="127" actId="478"/>
          <ac:picMkLst>
            <pc:docMk/>
            <pc:sldMk cId="4179336011" sldId="531"/>
            <ac:picMk id="1027" creationId="{C02A0EB9-B2D4-4F0A-8A29-E46B927936B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457C4-4644-4D3F-AE10-4AEF17084014}"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lv-LV"/>
        </a:p>
      </dgm:t>
    </dgm:pt>
    <dgm:pt modelId="{E3804EC0-E1F8-4ACB-B3E2-33ED38B1D7D6}">
      <dgm:prSet/>
      <dgm:spPr/>
      <dgm:t>
        <a:bodyPr/>
        <a:lstStyle/>
        <a:p>
          <a:pPr rtl="0"/>
          <a:r>
            <a:rPr lang="en-GB"/>
            <a:t>Improving of </a:t>
          </a:r>
          <a:r>
            <a:rPr lang="en-GB" b="1"/>
            <a:t>public services </a:t>
          </a:r>
          <a:r>
            <a:rPr lang="en-GB"/>
            <a:t>provided by municipalities as e-services in e-Card </a:t>
          </a:r>
          <a:endParaRPr lang="lv-LV"/>
        </a:p>
      </dgm:t>
    </dgm:pt>
    <dgm:pt modelId="{43848E4F-267A-443A-ABF3-25034BC6D27E}" type="parTrans" cxnId="{30BFC197-BDED-4C26-B523-860B66197FAC}">
      <dgm:prSet/>
      <dgm:spPr/>
      <dgm:t>
        <a:bodyPr/>
        <a:lstStyle/>
        <a:p>
          <a:endParaRPr lang="lv-LV"/>
        </a:p>
      </dgm:t>
    </dgm:pt>
    <dgm:pt modelId="{3BE8720E-C141-457C-913C-8D464AD911CA}" type="sibTrans" cxnId="{30BFC197-BDED-4C26-B523-860B66197FAC}">
      <dgm:prSet/>
      <dgm:spPr/>
      <dgm:t>
        <a:bodyPr/>
        <a:lstStyle/>
        <a:p>
          <a:endParaRPr lang="lv-LV"/>
        </a:p>
      </dgm:t>
    </dgm:pt>
    <dgm:pt modelId="{34C0E43C-872E-4558-94F0-A97E2620E34F}">
      <dgm:prSet/>
      <dgm:spPr/>
      <dgm:t>
        <a:bodyPr/>
        <a:lstStyle/>
        <a:p>
          <a:pPr rtl="0"/>
          <a:r>
            <a:rPr lang="en-GB" dirty="0"/>
            <a:t>Increase the </a:t>
          </a:r>
          <a:r>
            <a:rPr lang="en-GB" b="1" dirty="0"/>
            <a:t>number</a:t>
          </a:r>
          <a:r>
            <a:rPr lang="en-GB" dirty="0"/>
            <a:t> of e-Card users or citizens using modernized services</a:t>
          </a:r>
          <a:endParaRPr lang="lv-LV" dirty="0"/>
        </a:p>
      </dgm:t>
    </dgm:pt>
    <dgm:pt modelId="{8FAA7EDE-D6FF-440B-AE4E-CBFDD0A9C941}" type="parTrans" cxnId="{9629CD4D-F45A-48B2-9844-1C91065F48C2}">
      <dgm:prSet/>
      <dgm:spPr/>
      <dgm:t>
        <a:bodyPr/>
        <a:lstStyle/>
        <a:p>
          <a:endParaRPr lang="lv-LV"/>
        </a:p>
      </dgm:t>
    </dgm:pt>
    <dgm:pt modelId="{E29B2BEF-CD53-43A9-8F46-73F7FD636940}" type="sibTrans" cxnId="{9629CD4D-F45A-48B2-9844-1C91065F48C2}">
      <dgm:prSet/>
      <dgm:spPr/>
      <dgm:t>
        <a:bodyPr/>
        <a:lstStyle/>
        <a:p>
          <a:endParaRPr lang="lv-LV"/>
        </a:p>
      </dgm:t>
    </dgm:pt>
    <dgm:pt modelId="{ADF6CAA5-0242-4801-ACA8-B59E8391F1D3}">
      <dgm:prSet/>
      <dgm:spPr/>
      <dgm:t>
        <a:bodyPr/>
        <a:lstStyle/>
        <a:p>
          <a:pPr rtl="0"/>
          <a:r>
            <a:rPr lang="en-GB"/>
            <a:t>Improvement of </a:t>
          </a:r>
          <a:r>
            <a:rPr lang="en-GB" b="1"/>
            <a:t>cross border </a:t>
          </a:r>
          <a:r>
            <a:rPr lang="en-GB"/>
            <a:t>cooperation</a:t>
          </a:r>
          <a:endParaRPr lang="lv-LV"/>
        </a:p>
      </dgm:t>
    </dgm:pt>
    <dgm:pt modelId="{F54EB4D7-0A72-4B9C-91F2-1BFB52876EC6}" type="parTrans" cxnId="{07CFA799-FD25-4815-A5A2-44FFE8DB3F48}">
      <dgm:prSet/>
      <dgm:spPr/>
      <dgm:t>
        <a:bodyPr/>
        <a:lstStyle/>
        <a:p>
          <a:endParaRPr lang="lv-LV"/>
        </a:p>
      </dgm:t>
    </dgm:pt>
    <dgm:pt modelId="{66C6AFB1-7D88-4867-A41F-4743411D1D2C}" type="sibTrans" cxnId="{07CFA799-FD25-4815-A5A2-44FFE8DB3F48}">
      <dgm:prSet/>
      <dgm:spPr/>
      <dgm:t>
        <a:bodyPr/>
        <a:lstStyle/>
        <a:p>
          <a:endParaRPr lang="lv-LV"/>
        </a:p>
      </dgm:t>
    </dgm:pt>
    <dgm:pt modelId="{A128B17B-7B84-40FA-8784-7F067D51506F}" type="pres">
      <dgm:prSet presAssocID="{AB0457C4-4644-4D3F-AE10-4AEF17084014}" presName="linear" presStyleCnt="0">
        <dgm:presLayoutVars>
          <dgm:animLvl val="lvl"/>
          <dgm:resizeHandles val="exact"/>
        </dgm:presLayoutVars>
      </dgm:prSet>
      <dgm:spPr/>
    </dgm:pt>
    <dgm:pt modelId="{C5955B74-1887-4147-BF8A-612910562681}" type="pres">
      <dgm:prSet presAssocID="{E3804EC0-E1F8-4ACB-B3E2-33ED38B1D7D6}" presName="parentText" presStyleLbl="node1" presStyleIdx="0" presStyleCnt="3">
        <dgm:presLayoutVars>
          <dgm:chMax val="0"/>
          <dgm:bulletEnabled val="1"/>
        </dgm:presLayoutVars>
      </dgm:prSet>
      <dgm:spPr/>
    </dgm:pt>
    <dgm:pt modelId="{9946632F-64D7-4E49-AEB0-7DEF82D58A4D}" type="pres">
      <dgm:prSet presAssocID="{3BE8720E-C141-457C-913C-8D464AD911CA}" presName="spacer" presStyleCnt="0"/>
      <dgm:spPr/>
    </dgm:pt>
    <dgm:pt modelId="{D2AD8A94-2FDE-4929-8DEC-BE9A036761C1}" type="pres">
      <dgm:prSet presAssocID="{34C0E43C-872E-4558-94F0-A97E2620E34F}" presName="parentText" presStyleLbl="node1" presStyleIdx="1" presStyleCnt="3">
        <dgm:presLayoutVars>
          <dgm:chMax val="0"/>
          <dgm:bulletEnabled val="1"/>
        </dgm:presLayoutVars>
      </dgm:prSet>
      <dgm:spPr/>
    </dgm:pt>
    <dgm:pt modelId="{F22F006A-9691-4366-A0F9-307FA0498A21}" type="pres">
      <dgm:prSet presAssocID="{E29B2BEF-CD53-43A9-8F46-73F7FD636940}" presName="spacer" presStyleCnt="0"/>
      <dgm:spPr/>
    </dgm:pt>
    <dgm:pt modelId="{EE2B7BD1-AE51-442A-8723-9DFD92984DE5}" type="pres">
      <dgm:prSet presAssocID="{ADF6CAA5-0242-4801-ACA8-B59E8391F1D3}" presName="parentText" presStyleLbl="node1" presStyleIdx="2" presStyleCnt="3">
        <dgm:presLayoutVars>
          <dgm:chMax val="0"/>
          <dgm:bulletEnabled val="1"/>
        </dgm:presLayoutVars>
      </dgm:prSet>
      <dgm:spPr/>
    </dgm:pt>
  </dgm:ptLst>
  <dgm:cxnLst>
    <dgm:cxn modelId="{965FBB08-BFD6-45D9-BF88-30EE030344B9}" type="presOf" srcId="{ADF6CAA5-0242-4801-ACA8-B59E8391F1D3}" destId="{EE2B7BD1-AE51-442A-8723-9DFD92984DE5}" srcOrd="0" destOrd="0" presId="urn:microsoft.com/office/officeart/2005/8/layout/vList2"/>
    <dgm:cxn modelId="{2995312A-75B8-4B69-A1EC-F31F59C62FC3}" type="presOf" srcId="{AB0457C4-4644-4D3F-AE10-4AEF17084014}" destId="{A128B17B-7B84-40FA-8784-7F067D51506F}" srcOrd="0" destOrd="0" presId="urn:microsoft.com/office/officeart/2005/8/layout/vList2"/>
    <dgm:cxn modelId="{9629CD4D-F45A-48B2-9844-1C91065F48C2}" srcId="{AB0457C4-4644-4D3F-AE10-4AEF17084014}" destId="{34C0E43C-872E-4558-94F0-A97E2620E34F}" srcOrd="1" destOrd="0" parTransId="{8FAA7EDE-D6FF-440B-AE4E-CBFDD0A9C941}" sibTransId="{E29B2BEF-CD53-43A9-8F46-73F7FD636940}"/>
    <dgm:cxn modelId="{30BFC197-BDED-4C26-B523-860B66197FAC}" srcId="{AB0457C4-4644-4D3F-AE10-4AEF17084014}" destId="{E3804EC0-E1F8-4ACB-B3E2-33ED38B1D7D6}" srcOrd="0" destOrd="0" parTransId="{43848E4F-267A-443A-ABF3-25034BC6D27E}" sibTransId="{3BE8720E-C141-457C-913C-8D464AD911CA}"/>
    <dgm:cxn modelId="{07CFA799-FD25-4815-A5A2-44FFE8DB3F48}" srcId="{AB0457C4-4644-4D3F-AE10-4AEF17084014}" destId="{ADF6CAA5-0242-4801-ACA8-B59E8391F1D3}" srcOrd="2" destOrd="0" parTransId="{F54EB4D7-0A72-4B9C-91F2-1BFB52876EC6}" sibTransId="{66C6AFB1-7D88-4867-A41F-4743411D1D2C}"/>
    <dgm:cxn modelId="{F060DFA7-6B65-41FB-A42C-42C01DCC408D}" type="presOf" srcId="{34C0E43C-872E-4558-94F0-A97E2620E34F}" destId="{D2AD8A94-2FDE-4929-8DEC-BE9A036761C1}" srcOrd="0" destOrd="0" presId="urn:microsoft.com/office/officeart/2005/8/layout/vList2"/>
    <dgm:cxn modelId="{6E6E4DB9-3BF4-44F4-8356-A59498184344}" type="presOf" srcId="{E3804EC0-E1F8-4ACB-B3E2-33ED38B1D7D6}" destId="{C5955B74-1887-4147-BF8A-612910562681}" srcOrd="0" destOrd="0" presId="urn:microsoft.com/office/officeart/2005/8/layout/vList2"/>
    <dgm:cxn modelId="{8524CEE4-4BFE-4CFB-BE81-3FB9EF6A3DF2}" type="presParOf" srcId="{A128B17B-7B84-40FA-8784-7F067D51506F}" destId="{C5955B74-1887-4147-BF8A-612910562681}" srcOrd="0" destOrd="0" presId="urn:microsoft.com/office/officeart/2005/8/layout/vList2"/>
    <dgm:cxn modelId="{21F2287B-37BC-42DB-BB30-DD428E575CE5}" type="presParOf" srcId="{A128B17B-7B84-40FA-8784-7F067D51506F}" destId="{9946632F-64D7-4E49-AEB0-7DEF82D58A4D}" srcOrd="1" destOrd="0" presId="urn:microsoft.com/office/officeart/2005/8/layout/vList2"/>
    <dgm:cxn modelId="{547FB793-F480-4E63-9E2B-0F45765C217C}" type="presParOf" srcId="{A128B17B-7B84-40FA-8784-7F067D51506F}" destId="{D2AD8A94-2FDE-4929-8DEC-BE9A036761C1}" srcOrd="2" destOrd="0" presId="urn:microsoft.com/office/officeart/2005/8/layout/vList2"/>
    <dgm:cxn modelId="{551D15F6-FD45-4291-A5E8-4B5F72D4A862}" type="presParOf" srcId="{A128B17B-7B84-40FA-8784-7F067D51506F}" destId="{F22F006A-9691-4366-A0F9-307FA0498A21}" srcOrd="3" destOrd="0" presId="urn:microsoft.com/office/officeart/2005/8/layout/vList2"/>
    <dgm:cxn modelId="{EA8F20CC-CC32-4D46-A64E-65179BE0602C}" type="presParOf" srcId="{A128B17B-7B84-40FA-8784-7F067D51506F}" destId="{EE2B7BD1-AE51-442A-8723-9DFD92984DE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7091D-D22E-4B33-876B-1D0FA7817AC2}" type="doc">
      <dgm:prSet loTypeId="urn:microsoft.com/office/officeart/2005/8/layout/matrix3" loCatId="matrix" qsTypeId="urn:microsoft.com/office/officeart/2005/8/quickstyle/simple1" qsCatId="simple" csTypeId="urn:microsoft.com/office/officeart/2005/8/colors/accent2_2" csCatId="accent2"/>
      <dgm:spPr/>
      <dgm:t>
        <a:bodyPr/>
        <a:lstStyle/>
        <a:p>
          <a:endParaRPr lang="lv-LV"/>
        </a:p>
      </dgm:t>
    </dgm:pt>
    <dgm:pt modelId="{3CD8539E-7670-4FC3-86AA-E0177B7A5B66}">
      <dgm:prSet/>
      <dgm:spPr/>
      <dgm:t>
        <a:bodyPr/>
        <a:lstStyle/>
        <a:p>
          <a:pPr rtl="0"/>
          <a:r>
            <a:rPr lang="lv-LV"/>
            <a:t>Research</a:t>
          </a:r>
        </a:p>
      </dgm:t>
    </dgm:pt>
    <dgm:pt modelId="{03B359BC-A654-4107-9347-0CBFE1503925}" type="parTrans" cxnId="{3C1D28B7-EF94-4925-9493-F86B1209C019}">
      <dgm:prSet/>
      <dgm:spPr/>
      <dgm:t>
        <a:bodyPr/>
        <a:lstStyle/>
        <a:p>
          <a:endParaRPr lang="lv-LV"/>
        </a:p>
      </dgm:t>
    </dgm:pt>
    <dgm:pt modelId="{D9E5E342-72DF-4697-8D12-07E7418DED8E}" type="sibTrans" cxnId="{3C1D28B7-EF94-4925-9493-F86B1209C019}">
      <dgm:prSet/>
      <dgm:spPr/>
      <dgm:t>
        <a:bodyPr/>
        <a:lstStyle/>
        <a:p>
          <a:endParaRPr lang="lv-LV"/>
        </a:p>
      </dgm:t>
    </dgm:pt>
    <dgm:pt modelId="{07ECE729-8156-47E3-B2F1-3DE3ABC77A3D}">
      <dgm:prSet/>
      <dgm:spPr/>
      <dgm:t>
        <a:bodyPr/>
        <a:lstStyle/>
        <a:p>
          <a:pPr rtl="0"/>
          <a:r>
            <a:rPr lang="lv-LV"/>
            <a:t>Smart City concept</a:t>
          </a:r>
        </a:p>
      </dgm:t>
    </dgm:pt>
    <dgm:pt modelId="{385D2DE4-AFDA-4B57-890E-4CC5B916E9C1}" type="parTrans" cxnId="{BEBD36D6-CC9C-4749-93E4-18E09AA4C460}">
      <dgm:prSet/>
      <dgm:spPr/>
      <dgm:t>
        <a:bodyPr/>
        <a:lstStyle/>
        <a:p>
          <a:endParaRPr lang="lv-LV"/>
        </a:p>
      </dgm:t>
    </dgm:pt>
    <dgm:pt modelId="{594C12A5-464B-4546-BB07-8FCAB4591D67}" type="sibTrans" cxnId="{BEBD36D6-CC9C-4749-93E4-18E09AA4C460}">
      <dgm:prSet/>
      <dgm:spPr/>
      <dgm:t>
        <a:bodyPr/>
        <a:lstStyle/>
        <a:p>
          <a:endParaRPr lang="lv-LV"/>
        </a:p>
      </dgm:t>
    </dgm:pt>
    <dgm:pt modelId="{085BD5A3-0480-4858-83EE-CBA2F0456B92}">
      <dgm:prSet/>
      <dgm:spPr/>
      <dgm:t>
        <a:bodyPr/>
        <a:lstStyle/>
        <a:p>
          <a:pPr rtl="0"/>
          <a:r>
            <a:rPr lang="lv-LV"/>
            <a:t>Best case exchange</a:t>
          </a:r>
        </a:p>
      </dgm:t>
    </dgm:pt>
    <dgm:pt modelId="{064B2E12-F34F-42BB-9A36-3BE9B976D256}" type="parTrans" cxnId="{3E5EBF80-4E3C-4F3D-A29E-92DF5960D119}">
      <dgm:prSet/>
      <dgm:spPr/>
      <dgm:t>
        <a:bodyPr/>
        <a:lstStyle/>
        <a:p>
          <a:endParaRPr lang="lv-LV"/>
        </a:p>
      </dgm:t>
    </dgm:pt>
    <dgm:pt modelId="{49EBB772-E22F-44FD-B784-E0AE3049B08F}" type="sibTrans" cxnId="{3E5EBF80-4E3C-4F3D-A29E-92DF5960D119}">
      <dgm:prSet/>
      <dgm:spPr/>
      <dgm:t>
        <a:bodyPr/>
        <a:lstStyle/>
        <a:p>
          <a:endParaRPr lang="lv-LV"/>
        </a:p>
      </dgm:t>
    </dgm:pt>
    <dgm:pt modelId="{DD9F3D5C-E8D8-489D-80CA-11B2629D0E29}">
      <dgm:prSet/>
      <dgm:spPr/>
      <dgm:t>
        <a:bodyPr/>
        <a:lstStyle/>
        <a:p>
          <a:pPr rtl="0"/>
          <a:r>
            <a:rPr lang="en-US"/>
            <a:t>Providing</a:t>
          </a:r>
          <a:r>
            <a:rPr lang="lv-LV"/>
            <a:t> </a:t>
          </a:r>
          <a:r>
            <a:rPr lang="en-US"/>
            <a:t>e-services for</a:t>
          </a:r>
          <a:r>
            <a:rPr lang="lv-LV"/>
            <a:t> </a:t>
          </a:r>
          <a:r>
            <a:rPr lang="en-US"/>
            <a:t>public services</a:t>
          </a:r>
          <a:r>
            <a:rPr lang="lv-LV"/>
            <a:t> </a:t>
          </a:r>
          <a:r>
            <a:rPr lang="en-US"/>
            <a:t>available by city</a:t>
          </a:r>
          <a:r>
            <a:rPr lang="lv-LV"/>
            <a:t> </a:t>
          </a:r>
          <a:r>
            <a:rPr lang="en-US"/>
            <a:t>cards</a:t>
          </a:r>
          <a:endParaRPr lang="lv-LV"/>
        </a:p>
      </dgm:t>
    </dgm:pt>
    <dgm:pt modelId="{B08FF45B-B7D1-4EBB-ADD4-F10493859552}" type="parTrans" cxnId="{645690C4-AB6A-41A2-9A59-395416E11861}">
      <dgm:prSet/>
      <dgm:spPr/>
      <dgm:t>
        <a:bodyPr/>
        <a:lstStyle/>
        <a:p>
          <a:endParaRPr lang="lv-LV"/>
        </a:p>
      </dgm:t>
    </dgm:pt>
    <dgm:pt modelId="{1713A0D2-CE63-42F9-828A-167F3DD8936B}" type="sibTrans" cxnId="{645690C4-AB6A-41A2-9A59-395416E11861}">
      <dgm:prSet/>
      <dgm:spPr/>
      <dgm:t>
        <a:bodyPr/>
        <a:lstStyle/>
        <a:p>
          <a:endParaRPr lang="lv-LV"/>
        </a:p>
      </dgm:t>
    </dgm:pt>
    <dgm:pt modelId="{7DE14A63-F354-4D06-8E43-9F27DAB42CA6}" type="pres">
      <dgm:prSet presAssocID="{4637091D-D22E-4B33-876B-1D0FA7817AC2}" presName="matrix" presStyleCnt="0">
        <dgm:presLayoutVars>
          <dgm:chMax val="1"/>
          <dgm:dir/>
          <dgm:resizeHandles val="exact"/>
        </dgm:presLayoutVars>
      </dgm:prSet>
      <dgm:spPr/>
    </dgm:pt>
    <dgm:pt modelId="{FDB9FC9B-D743-48A3-978C-E6D89DAC4E6C}" type="pres">
      <dgm:prSet presAssocID="{4637091D-D22E-4B33-876B-1D0FA7817AC2}" presName="diamond" presStyleLbl="bgShp" presStyleIdx="0" presStyleCnt="1"/>
      <dgm:spPr/>
    </dgm:pt>
    <dgm:pt modelId="{FBB17409-0090-40C1-8BD0-429941C3D830}" type="pres">
      <dgm:prSet presAssocID="{4637091D-D22E-4B33-876B-1D0FA7817AC2}" presName="quad1" presStyleLbl="node1" presStyleIdx="0" presStyleCnt="4">
        <dgm:presLayoutVars>
          <dgm:chMax val="0"/>
          <dgm:chPref val="0"/>
          <dgm:bulletEnabled val="1"/>
        </dgm:presLayoutVars>
      </dgm:prSet>
      <dgm:spPr/>
    </dgm:pt>
    <dgm:pt modelId="{7CC1C95C-3CF5-48C2-AAD8-134AEB7EBC68}" type="pres">
      <dgm:prSet presAssocID="{4637091D-D22E-4B33-876B-1D0FA7817AC2}" presName="quad2" presStyleLbl="node1" presStyleIdx="1" presStyleCnt="4">
        <dgm:presLayoutVars>
          <dgm:chMax val="0"/>
          <dgm:chPref val="0"/>
          <dgm:bulletEnabled val="1"/>
        </dgm:presLayoutVars>
      </dgm:prSet>
      <dgm:spPr/>
    </dgm:pt>
    <dgm:pt modelId="{1FC481A5-137F-4BEA-9231-C0AD247E885E}" type="pres">
      <dgm:prSet presAssocID="{4637091D-D22E-4B33-876B-1D0FA7817AC2}" presName="quad3" presStyleLbl="node1" presStyleIdx="2" presStyleCnt="4">
        <dgm:presLayoutVars>
          <dgm:chMax val="0"/>
          <dgm:chPref val="0"/>
          <dgm:bulletEnabled val="1"/>
        </dgm:presLayoutVars>
      </dgm:prSet>
      <dgm:spPr/>
    </dgm:pt>
    <dgm:pt modelId="{EF83C4DC-F5BA-4896-A4EC-4A0F26B6B155}" type="pres">
      <dgm:prSet presAssocID="{4637091D-D22E-4B33-876B-1D0FA7817AC2}" presName="quad4" presStyleLbl="node1" presStyleIdx="3" presStyleCnt="4">
        <dgm:presLayoutVars>
          <dgm:chMax val="0"/>
          <dgm:chPref val="0"/>
          <dgm:bulletEnabled val="1"/>
        </dgm:presLayoutVars>
      </dgm:prSet>
      <dgm:spPr/>
    </dgm:pt>
  </dgm:ptLst>
  <dgm:cxnLst>
    <dgm:cxn modelId="{28C9B051-4A25-4E74-8D9B-419D0850D85F}" type="presOf" srcId="{3CD8539E-7670-4FC3-86AA-E0177B7A5B66}" destId="{FBB17409-0090-40C1-8BD0-429941C3D830}" srcOrd="0" destOrd="0" presId="urn:microsoft.com/office/officeart/2005/8/layout/matrix3"/>
    <dgm:cxn modelId="{3E5EBF80-4E3C-4F3D-A29E-92DF5960D119}" srcId="{4637091D-D22E-4B33-876B-1D0FA7817AC2}" destId="{085BD5A3-0480-4858-83EE-CBA2F0456B92}" srcOrd="2" destOrd="0" parTransId="{064B2E12-F34F-42BB-9A36-3BE9B976D256}" sibTransId="{49EBB772-E22F-44FD-B784-E0AE3049B08F}"/>
    <dgm:cxn modelId="{CD70D7AB-9AD8-465B-AEC2-9707EA6BEE67}" type="presOf" srcId="{4637091D-D22E-4B33-876B-1D0FA7817AC2}" destId="{7DE14A63-F354-4D06-8E43-9F27DAB42CA6}" srcOrd="0" destOrd="0" presId="urn:microsoft.com/office/officeart/2005/8/layout/matrix3"/>
    <dgm:cxn modelId="{2F5AF5AE-2F33-4B37-9E8B-5247C7F1E1EB}" type="presOf" srcId="{DD9F3D5C-E8D8-489D-80CA-11B2629D0E29}" destId="{EF83C4DC-F5BA-4896-A4EC-4A0F26B6B155}" srcOrd="0" destOrd="0" presId="urn:microsoft.com/office/officeart/2005/8/layout/matrix3"/>
    <dgm:cxn modelId="{3C1D28B7-EF94-4925-9493-F86B1209C019}" srcId="{4637091D-D22E-4B33-876B-1D0FA7817AC2}" destId="{3CD8539E-7670-4FC3-86AA-E0177B7A5B66}" srcOrd="0" destOrd="0" parTransId="{03B359BC-A654-4107-9347-0CBFE1503925}" sibTransId="{D9E5E342-72DF-4697-8D12-07E7418DED8E}"/>
    <dgm:cxn modelId="{645690C4-AB6A-41A2-9A59-395416E11861}" srcId="{4637091D-D22E-4B33-876B-1D0FA7817AC2}" destId="{DD9F3D5C-E8D8-489D-80CA-11B2629D0E29}" srcOrd="3" destOrd="0" parTransId="{B08FF45B-B7D1-4EBB-ADD4-F10493859552}" sibTransId="{1713A0D2-CE63-42F9-828A-167F3DD8936B}"/>
    <dgm:cxn modelId="{E653BECC-8AFB-43BB-BD71-75739787B62E}" type="presOf" srcId="{07ECE729-8156-47E3-B2F1-3DE3ABC77A3D}" destId="{7CC1C95C-3CF5-48C2-AAD8-134AEB7EBC68}" srcOrd="0" destOrd="0" presId="urn:microsoft.com/office/officeart/2005/8/layout/matrix3"/>
    <dgm:cxn modelId="{BEBD36D6-CC9C-4749-93E4-18E09AA4C460}" srcId="{4637091D-D22E-4B33-876B-1D0FA7817AC2}" destId="{07ECE729-8156-47E3-B2F1-3DE3ABC77A3D}" srcOrd="1" destOrd="0" parTransId="{385D2DE4-AFDA-4B57-890E-4CC5B916E9C1}" sibTransId="{594C12A5-464B-4546-BB07-8FCAB4591D67}"/>
    <dgm:cxn modelId="{DFAB47D8-3792-48B2-BA4C-21CC842F445D}" type="presOf" srcId="{085BD5A3-0480-4858-83EE-CBA2F0456B92}" destId="{1FC481A5-137F-4BEA-9231-C0AD247E885E}" srcOrd="0" destOrd="0" presId="urn:microsoft.com/office/officeart/2005/8/layout/matrix3"/>
    <dgm:cxn modelId="{E355B87D-3755-48D1-AEDE-82AD3EEAE1DB}" type="presParOf" srcId="{7DE14A63-F354-4D06-8E43-9F27DAB42CA6}" destId="{FDB9FC9B-D743-48A3-978C-E6D89DAC4E6C}" srcOrd="0" destOrd="0" presId="urn:microsoft.com/office/officeart/2005/8/layout/matrix3"/>
    <dgm:cxn modelId="{ECAF1959-9855-403B-9B67-C5BD9EA89E78}" type="presParOf" srcId="{7DE14A63-F354-4D06-8E43-9F27DAB42CA6}" destId="{FBB17409-0090-40C1-8BD0-429941C3D830}" srcOrd="1" destOrd="0" presId="urn:microsoft.com/office/officeart/2005/8/layout/matrix3"/>
    <dgm:cxn modelId="{6C87A100-D879-477F-87CD-7EA4F5CC711B}" type="presParOf" srcId="{7DE14A63-F354-4D06-8E43-9F27DAB42CA6}" destId="{7CC1C95C-3CF5-48C2-AAD8-134AEB7EBC68}" srcOrd="2" destOrd="0" presId="urn:microsoft.com/office/officeart/2005/8/layout/matrix3"/>
    <dgm:cxn modelId="{DA67C732-2D71-403F-B35A-430D93610BE7}" type="presParOf" srcId="{7DE14A63-F354-4D06-8E43-9F27DAB42CA6}" destId="{1FC481A5-137F-4BEA-9231-C0AD247E885E}" srcOrd="3" destOrd="0" presId="urn:microsoft.com/office/officeart/2005/8/layout/matrix3"/>
    <dgm:cxn modelId="{C1C285D3-2279-4A89-9BF5-1F0102494BB9}" type="presParOf" srcId="{7DE14A63-F354-4D06-8E43-9F27DAB42CA6}" destId="{EF83C4DC-F5BA-4896-A4EC-4A0F26B6B15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2FC1B-0DD3-43C8-9C70-0AAEDF512F5E}"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lv-LV"/>
        </a:p>
      </dgm:t>
    </dgm:pt>
    <dgm:pt modelId="{085CDD19-0C45-497C-A2D3-CEC6D8496F06}">
      <dgm:prSet phldrT="[Text]"/>
      <dgm:spPr/>
      <dgm:t>
        <a:bodyPr/>
        <a:lstStyle/>
        <a:p>
          <a:r>
            <a:rPr lang="lv-LV" dirty="0"/>
            <a:t>Done</a:t>
          </a:r>
        </a:p>
      </dgm:t>
    </dgm:pt>
    <dgm:pt modelId="{80913DFA-87E7-4908-9BDB-BBBFE7040814}" type="parTrans" cxnId="{0322F991-898D-4947-BCC8-EF5911FDF73B}">
      <dgm:prSet/>
      <dgm:spPr/>
      <dgm:t>
        <a:bodyPr/>
        <a:lstStyle/>
        <a:p>
          <a:endParaRPr lang="lv-LV"/>
        </a:p>
      </dgm:t>
    </dgm:pt>
    <dgm:pt modelId="{EEC953A4-A9B7-4F47-AF2D-C01D417A589A}" type="sibTrans" cxnId="{0322F991-898D-4947-BCC8-EF5911FDF73B}">
      <dgm:prSet/>
      <dgm:spPr/>
      <dgm:t>
        <a:bodyPr/>
        <a:lstStyle/>
        <a:p>
          <a:endParaRPr lang="lv-LV"/>
        </a:p>
      </dgm:t>
    </dgm:pt>
    <dgm:pt modelId="{72B9EF7E-187B-4A4F-9AB4-ACAB113C670F}">
      <dgm:prSet phldrT="[Text]"/>
      <dgm:spPr/>
      <dgm:t>
        <a:bodyPr/>
        <a:lstStyle/>
        <a:p>
          <a:r>
            <a:rPr lang="lv-LV" b="1" dirty="0"/>
            <a:t>Research</a:t>
          </a:r>
          <a:r>
            <a:rPr lang="lv-LV" dirty="0"/>
            <a:t>: </a:t>
          </a:r>
          <a:r>
            <a:rPr lang="lv-LV" dirty="0" err="1"/>
            <a:t>preparation</a:t>
          </a:r>
          <a:endParaRPr lang="lv-LV" dirty="0"/>
        </a:p>
      </dgm:t>
    </dgm:pt>
    <dgm:pt modelId="{BEE76551-ACFF-41B4-BBEF-1407F8D9555D}" type="parTrans" cxnId="{8520915B-D454-4980-B429-E79F5C9701CF}">
      <dgm:prSet/>
      <dgm:spPr/>
      <dgm:t>
        <a:bodyPr/>
        <a:lstStyle/>
        <a:p>
          <a:endParaRPr lang="lv-LV"/>
        </a:p>
      </dgm:t>
    </dgm:pt>
    <dgm:pt modelId="{2BF4383C-3740-45C6-93EA-67DE4FE72D3F}" type="sibTrans" cxnId="{8520915B-D454-4980-B429-E79F5C9701CF}">
      <dgm:prSet/>
      <dgm:spPr/>
      <dgm:t>
        <a:bodyPr/>
        <a:lstStyle/>
        <a:p>
          <a:endParaRPr lang="lv-LV"/>
        </a:p>
      </dgm:t>
    </dgm:pt>
    <dgm:pt modelId="{3ED4E97C-6567-4D8A-9A16-B4AD30012B75}">
      <dgm:prSet phldrT="[Text]"/>
      <dgm:spPr/>
      <dgm:t>
        <a:bodyPr/>
        <a:lstStyle/>
        <a:p>
          <a:r>
            <a:rPr lang="lv-LV" dirty="0"/>
            <a:t>Done</a:t>
          </a:r>
        </a:p>
      </dgm:t>
    </dgm:pt>
    <dgm:pt modelId="{579D4EAC-B710-4004-852A-CDDC748B0BA8}" type="parTrans" cxnId="{8323DA8B-0947-4240-BE85-46D57A4E2696}">
      <dgm:prSet/>
      <dgm:spPr/>
      <dgm:t>
        <a:bodyPr/>
        <a:lstStyle/>
        <a:p>
          <a:endParaRPr lang="lv-LV"/>
        </a:p>
      </dgm:t>
    </dgm:pt>
    <dgm:pt modelId="{8D541D9E-D957-44C6-84EF-CEAD1B4ECDB8}" type="sibTrans" cxnId="{8323DA8B-0947-4240-BE85-46D57A4E2696}">
      <dgm:prSet/>
      <dgm:spPr/>
      <dgm:t>
        <a:bodyPr/>
        <a:lstStyle/>
        <a:p>
          <a:endParaRPr lang="lv-LV"/>
        </a:p>
      </dgm:t>
    </dgm:pt>
    <dgm:pt modelId="{C60B484C-3DB8-4CD7-8B50-8327E639A13F}">
      <dgm:prSet phldrT="[Text]"/>
      <dgm:spPr/>
      <dgm:t>
        <a:bodyPr/>
        <a:lstStyle/>
        <a:p>
          <a:r>
            <a:rPr lang="lv-LV" dirty="0"/>
            <a:t>Research: </a:t>
          </a:r>
          <a:r>
            <a:rPr lang="lv-LV" dirty="0" err="1"/>
            <a:t>meetings</a:t>
          </a:r>
          <a:endParaRPr lang="lv-LV" dirty="0"/>
        </a:p>
      </dgm:t>
    </dgm:pt>
    <dgm:pt modelId="{125A903D-0ED9-488A-A5EC-A35966281490}" type="parTrans" cxnId="{0837F359-F0A9-4E4F-8E1D-0C837CA8229D}">
      <dgm:prSet/>
      <dgm:spPr/>
      <dgm:t>
        <a:bodyPr/>
        <a:lstStyle/>
        <a:p>
          <a:endParaRPr lang="lv-LV"/>
        </a:p>
      </dgm:t>
    </dgm:pt>
    <dgm:pt modelId="{D3E67476-211C-49E9-BC74-351872ECC942}" type="sibTrans" cxnId="{0837F359-F0A9-4E4F-8E1D-0C837CA8229D}">
      <dgm:prSet/>
      <dgm:spPr/>
      <dgm:t>
        <a:bodyPr/>
        <a:lstStyle/>
        <a:p>
          <a:endParaRPr lang="lv-LV"/>
        </a:p>
      </dgm:t>
    </dgm:pt>
    <dgm:pt modelId="{CD41AC3B-EEAD-4D74-9C72-F4AB5180DE9E}">
      <dgm:prSet phldrT="[Text]"/>
      <dgm:spPr/>
      <dgm:t>
        <a:bodyPr/>
        <a:lstStyle/>
        <a:p>
          <a:r>
            <a:rPr lang="lv-LV" dirty="0"/>
            <a:t>Done</a:t>
          </a:r>
        </a:p>
      </dgm:t>
    </dgm:pt>
    <dgm:pt modelId="{87D475AA-153A-4195-9114-8E5E2A9206CB}" type="parTrans" cxnId="{4DF41323-B868-4F80-A5FB-158AAC5D881B}">
      <dgm:prSet/>
      <dgm:spPr/>
      <dgm:t>
        <a:bodyPr/>
        <a:lstStyle/>
        <a:p>
          <a:endParaRPr lang="lv-LV"/>
        </a:p>
      </dgm:t>
    </dgm:pt>
    <dgm:pt modelId="{DB2587A5-436E-4B2F-B472-523DAC83292A}" type="sibTrans" cxnId="{4DF41323-B868-4F80-A5FB-158AAC5D881B}">
      <dgm:prSet/>
      <dgm:spPr/>
      <dgm:t>
        <a:bodyPr/>
        <a:lstStyle/>
        <a:p>
          <a:endParaRPr lang="lv-LV"/>
        </a:p>
      </dgm:t>
    </dgm:pt>
    <dgm:pt modelId="{B675D015-DFF1-49F0-AC60-983DEEFDC569}">
      <dgm:prSet phldrT="[Text]"/>
      <dgm:spPr/>
      <dgm:t>
        <a:bodyPr/>
        <a:lstStyle/>
        <a:p>
          <a:r>
            <a:rPr lang="lv-LV" dirty="0"/>
            <a:t>Research</a:t>
          </a:r>
        </a:p>
      </dgm:t>
    </dgm:pt>
    <dgm:pt modelId="{22D39B70-4E53-4A51-B07F-29C8B7740F3F}" type="parTrans" cxnId="{F3FD00F1-2178-4C99-B5AA-657A4C36BB83}">
      <dgm:prSet/>
      <dgm:spPr/>
      <dgm:t>
        <a:bodyPr/>
        <a:lstStyle/>
        <a:p>
          <a:endParaRPr lang="lv-LV"/>
        </a:p>
      </dgm:t>
    </dgm:pt>
    <dgm:pt modelId="{24477F7B-211B-4516-A5B3-65F6FFDACE93}" type="sibTrans" cxnId="{F3FD00F1-2178-4C99-B5AA-657A4C36BB83}">
      <dgm:prSet/>
      <dgm:spPr/>
      <dgm:t>
        <a:bodyPr/>
        <a:lstStyle/>
        <a:p>
          <a:endParaRPr lang="lv-LV"/>
        </a:p>
      </dgm:t>
    </dgm:pt>
    <dgm:pt modelId="{2D638AEF-EC57-485D-82CE-7CEADE4CA1A2}">
      <dgm:prSet phldrT="[Text]"/>
      <dgm:spPr/>
      <dgm:t>
        <a:bodyPr/>
        <a:lstStyle/>
        <a:p>
          <a:r>
            <a:rPr lang="lv-LV" dirty="0"/>
            <a:t>Done</a:t>
          </a:r>
        </a:p>
      </dgm:t>
    </dgm:pt>
    <dgm:pt modelId="{5C27FC70-8C7E-4B93-9165-410F0B07F7EA}" type="parTrans" cxnId="{65E95681-5A3D-432B-92C4-3E94EB2DD287}">
      <dgm:prSet/>
      <dgm:spPr/>
      <dgm:t>
        <a:bodyPr/>
        <a:lstStyle/>
        <a:p>
          <a:endParaRPr lang="lv-LV"/>
        </a:p>
      </dgm:t>
    </dgm:pt>
    <dgm:pt modelId="{C34504A0-CDBB-4DDD-B196-80393047C7A9}" type="sibTrans" cxnId="{65E95681-5A3D-432B-92C4-3E94EB2DD287}">
      <dgm:prSet/>
      <dgm:spPr/>
      <dgm:t>
        <a:bodyPr/>
        <a:lstStyle/>
        <a:p>
          <a:endParaRPr lang="lv-LV"/>
        </a:p>
      </dgm:t>
    </dgm:pt>
    <dgm:pt modelId="{B209C843-FDF6-4E1F-9095-5D2F5326682B}">
      <dgm:prSet/>
      <dgm:spPr/>
      <dgm:t>
        <a:bodyPr/>
        <a:lstStyle/>
        <a:p>
          <a:r>
            <a:rPr lang="lv-LV" b="1" dirty="0" err="1"/>
            <a:t>Concept</a:t>
          </a:r>
          <a:r>
            <a:rPr lang="lv-LV" dirty="0"/>
            <a:t>: </a:t>
          </a:r>
          <a:r>
            <a:rPr lang="lv-LV" dirty="0" err="1"/>
            <a:t>preparation</a:t>
          </a:r>
          <a:endParaRPr lang="lv-LV" dirty="0"/>
        </a:p>
      </dgm:t>
    </dgm:pt>
    <dgm:pt modelId="{6BE487FB-1737-426E-9AEE-31C6E727FB5B}" type="parTrans" cxnId="{2EE4BA09-4B2A-4D87-AFB9-22CD51CC0BC7}">
      <dgm:prSet/>
      <dgm:spPr/>
      <dgm:t>
        <a:bodyPr/>
        <a:lstStyle/>
        <a:p>
          <a:endParaRPr lang="lv-LV"/>
        </a:p>
      </dgm:t>
    </dgm:pt>
    <dgm:pt modelId="{AA2F352A-950E-4551-B0A6-09D139F27F91}" type="sibTrans" cxnId="{2EE4BA09-4B2A-4D87-AFB9-22CD51CC0BC7}">
      <dgm:prSet/>
      <dgm:spPr/>
      <dgm:t>
        <a:bodyPr/>
        <a:lstStyle/>
        <a:p>
          <a:endParaRPr lang="lv-LV"/>
        </a:p>
      </dgm:t>
    </dgm:pt>
    <dgm:pt modelId="{EACEA2D9-9963-4B01-A4F7-15BC5E2857E6}">
      <dgm:prSet/>
      <dgm:spPr/>
      <dgm:t>
        <a:bodyPr/>
        <a:lstStyle/>
        <a:p>
          <a:r>
            <a:rPr lang="lv-LV" dirty="0"/>
            <a:t>Done</a:t>
          </a:r>
        </a:p>
      </dgm:t>
    </dgm:pt>
    <dgm:pt modelId="{C1B60877-F055-4F65-A76B-3FC3C02730A7}" type="parTrans" cxnId="{4F2FD9BB-FF58-40F6-A026-A396773FD26D}">
      <dgm:prSet/>
      <dgm:spPr/>
      <dgm:t>
        <a:bodyPr/>
        <a:lstStyle/>
        <a:p>
          <a:endParaRPr lang="lv-LV"/>
        </a:p>
      </dgm:t>
    </dgm:pt>
    <dgm:pt modelId="{ABA73DEB-383B-49D0-97E4-46A8B886D9BE}" type="sibTrans" cxnId="{4F2FD9BB-FF58-40F6-A026-A396773FD26D}">
      <dgm:prSet/>
      <dgm:spPr/>
      <dgm:t>
        <a:bodyPr/>
        <a:lstStyle/>
        <a:p>
          <a:endParaRPr lang="lv-LV"/>
        </a:p>
      </dgm:t>
    </dgm:pt>
    <dgm:pt modelId="{06CAEAB1-E7B5-4F4D-8DE2-1DE5BD24A532}">
      <dgm:prSet/>
      <dgm:spPr/>
      <dgm:t>
        <a:bodyPr/>
        <a:lstStyle/>
        <a:p>
          <a:r>
            <a:rPr lang="en-US" dirty="0"/>
            <a:t>Concept: meetings of work group</a:t>
          </a:r>
          <a:endParaRPr lang="lv-LV" dirty="0"/>
        </a:p>
      </dgm:t>
    </dgm:pt>
    <dgm:pt modelId="{7B7333D4-D030-48EA-A6C7-93A1EEDD91B0}" type="parTrans" cxnId="{128E85D8-CC7A-45DC-BB07-B403CA728919}">
      <dgm:prSet/>
      <dgm:spPr/>
      <dgm:t>
        <a:bodyPr/>
        <a:lstStyle/>
        <a:p>
          <a:endParaRPr lang="lv-LV"/>
        </a:p>
      </dgm:t>
    </dgm:pt>
    <dgm:pt modelId="{040027AA-DF34-4510-B9AE-E10FB4D707F8}" type="sibTrans" cxnId="{128E85D8-CC7A-45DC-BB07-B403CA728919}">
      <dgm:prSet/>
      <dgm:spPr/>
      <dgm:t>
        <a:bodyPr/>
        <a:lstStyle/>
        <a:p>
          <a:endParaRPr lang="lv-LV"/>
        </a:p>
      </dgm:t>
    </dgm:pt>
    <dgm:pt modelId="{D0CC18B4-3F5E-457A-83F8-F072CDA37AC8}">
      <dgm:prSet/>
      <dgm:spPr/>
      <dgm:t>
        <a:bodyPr/>
        <a:lstStyle/>
        <a:p>
          <a:r>
            <a:rPr lang="lv-LV" dirty="0"/>
            <a:t>Done</a:t>
          </a:r>
        </a:p>
      </dgm:t>
    </dgm:pt>
    <dgm:pt modelId="{45C59582-67E6-41DD-8550-EFA77B8BCA85}" type="parTrans" cxnId="{8C484F9F-887D-4A67-88C1-75B91DF3220F}">
      <dgm:prSet/>
      <dgm:spPr/>
      <dgm:t>
        <a:bodyPr/>
        <a:lstStyle/>
        <a:p>
          <a:endParaRPr lang="lv-LV"/>
        </a:p>
      </dgm:t>
    </dgm:pt>
    <dgm:pt modelId="{30DE9485-F8DC-43C5-95AA-62D1B3667F84}" type="sibTrans" cxnId="{8C484F9F-887D-4A67-88C1-75B91DF3220F}">
      <dgm:prSet/>
      <dgm:spPr/>
      <dgm:t>
        <a:bodyPr/>
        <a:lstStyle/>
        <a:p>
          <a:endParaRPr lang="lv-LV"/>
        </a:p>
      </dgm:t>
    </dgm:pt>
    <dgm:pt modelId="{2BF195AD-E2E4-4BA3-8DF4-AB3AD584DC42}">
      <dgm:prSet/>
      <dgm:spPr/>
      <dgm:t>
        <a:bodyPr/>
        <a:lstStyle/>
        <a:p>
          <a:r>
            <a:rPr lang="lv-LV" dirty="0" err="1"/>
            <a:t>Meetings</a:t>
          </a:r>
          <a:r>
            <a:rPr lang="lv-LV" dirty="0"/>
            <a:t> </a:t>
          </a:r>
          <a:r>
            <a:rPr lang="lv-LV" dirty="0" err="1"/>
            <a:t>with</a:t>
          </a:r>
          <a:r>
            <a:rPr lang="lv-LV" dirty="0"/>
            <a:t> </a:t>
          </a:r>
          <a:r>
            <a:rPr lang="lv-LV" dirty="0" err="1"/>
            <a:t>focus</a:t>
          </a:r>
          <a:r>
            <a:rPr lang="lv-LV" dirty="0"/>
            <a:t> </a:t>
          </a:r>
          <a:r>
            <a:rPr lang="lv-LV" dirty="0" err="1"/>
            <a:t>groups</a:t>
          </a:r>
          <a:endParaRPr lang="lv-LV" dirty="0"/>
        </a:p>
      </dgm:t>
    </dgm:pt>
    <dgm:pt modelId="{FEC45B07-55CF-441D-867E-7285D39D296D}" type="parTrans" cxnId="{15B3783C-75A1-42C9-B8B0-73CCC8968478}">
      <dgm:prSet/>
      <dgm:spPr/>
      <dgm:t>
        <a:bodyPr/>
        <a:lstStyle/>
        <a:p>
          <a:endParaRPr lang="lv-LV"/>
        </a:p>
      </dgm:t>
    </dgm:pt>
    <dgm:pt modelId="{FFCFC6EF-90F2-4CDE-A3FE-9D3B704EE2E2}" type="sibTrans" cxnId="{15B3783C-75A1-42C9-B8B0-73CCC8968478}">
      <dgm:prSet/>
      <dgm:spPr/>
      <dgm:t>
        <a:bodyPr/>
        <a:lstStyle/>
        <a:p>
          <a:endParaRPr lang="lv-LV"/>
        </a:p>
      </dgm:t>
    </dgm:pt>
    <dgm:pt modelId="{C66D91CD-58E8-4948-A6C2-605E377B5CB9}">
      <dgm:prSet/>
      <dgm:spPr/>
      <dgm:t>
        <a:bodyPr/>
        <a:lstStyle/>
        <a:p>
          <a:r>
            <a:rPr lang="lv-LV" dirty="0"/>
            <a:t>Done</a:t>
          </a:r>
        </a:p>
      </dgm:t>
    </dgm:pt>
    <dgm:pt modelId="{38EC3FD1-9837-465E-B430-111C65D1ACE4}" type="parTrans" cxnId="{7BD5BFCE-088F-40DD-AB7F-E8D472AD617C}">
      <dgm:prSet/>
      <dgm:spPr/>
      <dgm:t>
        <a:bodyPr/>
        <a:lstStyle/>
        <a:p>
          <a:endParaRPr lang="lv-LV"/>
        </a:p>
      </dgm:t>
    </dgm:pt>
    <dgm:pt modelId="{C6F787E5-F99E-439B-991B-5C17FEFB9262}" type="sibTrans" cxnId="{7BD5BFCE-088F-40DD-AB7F-E8D472AD617C}">
      <dgm:prSet/>
      <dgm:spPr/>
      <dgm:t>
        <a:bodyPr/>
        <a:lstStyle/>
        <a:p>
          <a:endParaRPr lang="lv-LV"/>
        </a:p>
      </dgm:t>
    </dgm:pt>
    <dgm:pt modelId="{14AD7D93-D018-45DA-8C2A-42D51511C441}">
      <dgm:prSet/>
      <dgm:spPr/>
      <dgm:t>
        <a:bodyPr/>
        <a:lstStyle/>
        <a:p>
          <a:r>
            <a:rPr lang="lv-LV" dirty="0" err="1"/>
            <a:t>Elaboration</a:t>
          </a:r>
          <a:r>
            <a:rPr lang="lv-LV" dirty="0"/>
            <a:t> </a:t>
          </a:r>
          <a:r>
            <a:rPr lang="lv-LV" dirty="0" err="1"/>
            <a:t>of</a:t>
          </a:r>
          <a:r>
            <a:rPr lang="lv-LV" dirty="0"/>
            <a:t> </a:t>
          </a:r>
          <a:r>
            <a:rPr lang="lv-LV" dirty="0" err="1"/>
            <a:t>concept</a:t>
          </a:r>
          <a:endParaRPr lang="lv-LV" dirty="0"/>
        </a:p>
      </dgm:t>
    </dgm:pt>
    <dgm:pt modelId="{0CDA2306-EDBA-4C0C-BF20-FF8AFA605AB0}" type="parTrans" cxnId="{28C6F1C3-B236-4213-B5AE-7931ED2F8395}">
      <dgm:prSet/>
      <dgm:spPr/>
      <dgm:t>
        <a:bodyPr/>
        <a:lstStyle/>
        <a:p>
          <a:endParaRPr lang="lv-LV"/>
        </a:p>
      </dgm:t>
    </dgm:pt>
    <dgm:pt modelId="{3C24AFA3-3679-4DEC-AE02-E45508D973F9}" type="sibTrans" cxnId="{28C6F1C3-B236-4213-B5AE-7931ED2F8395}">
      <dgm:prSet/>
      <dgm:spPr/>
      <dgm:t>
        <a:bodyPr/>
        <a:lstStyle/>
        <a:p>
          <a:endParaRPr lang="lv-LV"/>
        </a:p>
      </dgm:t>
    </dgm:pt>
    <dgm:pt modelId="{9EDB5263-36EF-44E5-8F23-6EE74C9595ED}">
      <dgm:prSet/>
      <dgm:spPr/>
      <dgm:t>
        <a:bodyPr/>
        <a:lstStyle/>
        <a:p>
          <a:r>
            <a:rPr lang="lv-LV" dirty="0"/>
            <a:t>Done</a:t>
          </a:r>
        </a:p>
      </dgm:t>
    </dgm:pt>
    <dgm:pt modelId="{DE2088E7-CAF3-4310-916E-B4BA9A15F109}" type="parTrans" cxnId="{EACDE1C5-2585-49A4-9062-A3D410ED27E0}">
      <dgm:prSet/>
      <dgm:spPr/>
      <dgm:t>
        <a:bodyPr/>
        <a:lstStyle/>
        <a:p>
          <a:endParaRPr lang="lv-LV"/>
        </a:p>
      </dgm:t>
    </dgm:pt>
    <dgm:pt modelId="{0B8A5CF0-D0FF-4B68-8643-A006AF8E2310}" type="sibTrans" cxnId="{EACDE1C5-2585-49A4-9062-A3D410ED27E0}">
      <dgm:prSet/>
      <dgm:spPr/>
      <dgm:t>
        <a:bodyPr/>
        <a:lstStyle/>
        <a:p>
          <a:endParaRPr lang="lv-LV"/>
        </a:p>
      </dgm:t>
    </dgm:pt>
    <dgm:pt modelId="{BCCFA841-020D-444B-A0A5-A8C24CD27BDC}">
      <dgm:prSet/>
      <dgm:spPr/>
      <dgm:t>
        <a:bodyPr/>
        <a:lstStyle/>
        <a:p>
          <a:r>
            <a:rPr lang="en-US" b="1" dirty="0"/>
            <a:t>Exchange of best case experience</a:t>
          </a:r>
          <a:endParaRPr lang="lv-LV" b="1" dirty="0"/>
        </a:p>
      </dgm:t>
    </dgm:pt>
    <dgm:pt modelId="{D30FCC86-1E06-43CE-A07B-B570A18815FC}" type="parTrans" cxnId="{59C19914-045A-40C8-B069-EE71DD8F8C1A}">
      <dgm:prSet/>
      <dgm:spPr/>
      <dgm:t>
        <a:bodyPr/>
        <a:lstStyle/>
        <a:p>
          <a:endParaRPr lang="lv-LV"/>
        </a:p>
      </dgm:t>
    </dgm:pt>
    <dgm:pt modelId="{E0F41222-14BA-4D5F-A250-735BE4997EBF}" type="sibTrans" cxnId="{59C19914-045A-40C8-B069-EE71DD8F8C1A}">
      <dgm:prSet/>
      <dgm:spPr/>
      <dgm:t>
        <a:bodyPr/>
        <a:lstStyle/>
        <a:p>
          <a:endParaRPr lang="lv-LV"/>
        </a:p>
      </dgm:t>
    </dgm:pt>
    <dgm:pt modelId="{F9519608-2CB0-45EE-BADC-EE5139C211C5}" type="pres">
      <dgm:prSet presAssocID="{F852FC1B-0DD3-43C8-9C70-0AAEDF512F5E}" presName="linearFlow" presStyleCnt="0">
        <dgm:presLayoutVars>
          <dgm:dir/>
          <dgm:animLvl val="lvl"/>
          <dgm:resizeHandles val="exact"/>
        </dgm:presLayoutVars>
      </dgm:prSet>
      <dgm:spPr/>
    </dgm:pt>
    <dgm:pt modelId="{03078222-5CDC-4426-BE4A-A9AB0A6111B9}" type="pres">
      <dgm:prSet presAssocID="{085CDD19-0C45-497C-A2D3-CEC6D8496F06}" presName="composite" presStyleCnt="0"/>
      <dgm:spPr/>
    </dgm:pt>
    <dgm:pt modelId="{B953239A-0D5A-4732-A968-E1F88D7824AD}" type="pres">
      <dgm:prSet presAssocID="{085CDD19-0C45-497C-A2D3-CEC6D8496F06}" presName="parentText" presStyleLbl="alignNode1" presStyleIdx="0" presStyleCnt="8">
        <dgm:presLayoutVars>
          <dgm:chMax val="1"/>
          <dgm:bulletEnabled val="1"/>
        </dgm:presLayoutVars>
      </dgm:prSet>
      <dgm:spPr/>
    </dgm:pt>
    <dgm:pt modelId="{9B1C24AF-1647-4058-A235-6EA001E05D62}" type="pres">
      <dgm:prSet presAssocID="{085CDD19-0C45-497C-A2D3-CEC6D8496F06}" presName="descendantText" presStyleLbl="alignAcc1" presStyleIdx="0" presStyleCnt="8">
        <dgm:presLayoutVars>
          <dgm:bulletEnabled val="1"/>
        </dgm:presLayoutVars>
      </dgm:prSet>
      <dgm:spPr/>
    </dgm:pt>
    <dgm:pt modelId="{9E995B71-3A2B-4EFD-8526-1D1520988A8A}" type="pres">
      <dgm:prSet presAssocID="{EEC953A4-A9B7-4F47-AF2D-C01D417A589A}" presName="sp" presStyleCnt="0"/>
      <dgm:spPr/>
    </dgm:pt>
    <dgm:pt modelId="{DD5A6B90-F14A-4B5F-8EB1-2BF6E3D8F0A0}" type="pres">
      <dgm:prSet presAssocID="{3ED4E97C-6567-4D8A-9A16-B4AD30012B75}" presName="composite" presStyleCnt="0"/>
      <dgm:spPr/>
    </dgm:pt>
    <dgm:pt modelId="{30589ED3-5630-4C08-845B-962C1499669B}" type="pres">
      <dgm:prSet presAssocID="{3ED4E97C-6567-4D8A-9A16-B4AD30012B75}" presName="parentText" presStyleLbl="alignNode1" presStyleIdx="1" presStyleCnt="8">
        <dgm:presLayoutVars>
          <dgm:chMax val="1"/>
          <dgm:bulletEnabled val="1"/>
        </dgm:presLayoutVars>
      </dgm:prSet>
      <dgm:spPr/>
    </dgm:pt>
    <dgm:pt modelId="{8D285FE9-4F4B-4B32-82D8-2C9BB54E7610}" type="pres">
      <dgm:prSet presAssocID="{3ED4E97C-6567-4D8A-9A16-B4AD30012B75}" presName="descendantText" presStyleLbl="alignAcc1" presStyleIdx="1" presStyleCnt="8">
        <dgm:presLayoutVars>
          <dgm:bulletEnabled val="1"/>
        </dgm:presLayoutVars>
      </dgm:prSet>
      <dgm:spPr/>
    </dgm:pt>
    <dgm:pt modelId="{7C676A59-ADFE-410E-BD49-CC9D4ADEDF79}" type="pres">
      <dgm:prSet presAssocID="{8D541D9E-D957-44C6-84EF-CEAD1B4ECDB8}" presName="sp" presStyleCnt="0"/>
      <dgm:spPr/>
    </dgm:pt>
    <dgm:pt modelId="{853CCC84-AD8B-4798-9B06-DCCED4191045}" type="pres">
      <dgm:prSet presAssocID="{CD41AC3B-EEAD-4D74-9C72-F4AB5180DE9E}" presName="composite" presStyleCnt="0"/>
      <dgm:spPr/>
    </dgm:pt>
    <dgm:pt modelId="{8C969D61-8752-49A6-9F0C-DAB71C5FAD9C}" type="pres">
      <dgm:prSet presAssocID="{CD41AC3B-EEAD-4D74-9C72-F4AB5180DE9E}" presName="parentText" presStyleLbl="alignNode1" presStyleIdx="2" presStyleCnt="8">
        <dgm:presLayoutVars>
          <dgm:chMax val="1"/>
          <dgm:bulletEnabled val="1"/>
        </dgm:presLayoutVars>
      </dgm:prSet>
      <dgm:spPr/>
    </dgm:pt>
    <dgm:pt modelId="{9FD31A9F-5A32-45B5-A7F8-90E518951A54}" type="pres">
      <dgm:prSet presAssocID="{CD41AC3B-EEAD-4D74-9C72-F4AB5180DE9E}" presName="descendantText" presStyleLbl="alignAcc1" presStyleIdx="2" presStyleCnt="8">
        <dgm:presLayoutVars>
          <dgm:bulletEnabled val="1"/>
        </dgm:presLayoutVars>
      </dgm:prSet>
      <dgm:spPr/>
    </dgm:pt>
    <dgm:pt modelId="{45C16D1C-18EC-4DC2-AE0D-B08302AE8311}" type="pres">
      <dgm:prSet presAssocID="{DB2587A5-436E-4B2F-B472-523DAC83292A}" presName="sp" presStyleCnt="0"/>
      <dgm:spPr/>
    </dgm:pt>
    <dgm:pt modelId="{18B9542D-23FC-449D-B52B-B00F56CEDBA8}" type="pres">
      <dgm:prSet presAssocID="{2D638AEF-EC57-485D-82CE-7CEADE4CA1A2}" presName="composite" presStyleCnt="0"/>
      <dgm:spPr/>
    </dgm:pt>
    <dgm:pt modelId="{A04B49E5-5380-4681-AB5D-332464B4CA3C}" type="pres">
      <dgm:prSet presAssocID="{2D638AEF-EC57-485D-82CE-7CEADE4CA1A2}" presName="parentText" presStyleLbl="alignNode1" presStyleIdx="3" presStyleCnt="8">
        <dgm:presLayoutVars>
          <dgm:chMax val="1"/>
          <dgm:bulletEnabled val="1"/>
        </dgm:presLayoutVars>
      </dgm:prSet>
      <dgm:spPr/>
    </dgm:pt>
    <dgm:pt modelId="{E47E11F4-E4FF-4D79-B4D3-0933A2DCB1CC}" type="pres">
      <dgm:prSet presAssocID="{2D638AEF-EC57-485D-82CE-7CEADE4CA1A2}" presName="descendantText" presStyleLbl="alignAcc1" presStyleIdx="3" presStyleCnt="8">
        <dgm:presLayoutVars>
          <dgm:bulletEnabled val="1"/>
        </dgm:presLayoutVars>
      </dgm:prSet>
      <dgm:spPr/>
    </dgm:pt>
    <dgm:pt modelId="{F7DBCBF5-F03B-4ADD-8D6A-24DE6357D15B}" type="pres">
      <dgm:prSet presAssocID="{C34504A0-CDBB-4DDD-B196-80393047C7A9}" presName="sp" presStyleCnt="0"/>
      <dgm:spPr/>
    </dgm:pt>
    <dgm:pt modelId="{AB92900C-9C83-4501-8814-9697B1CD3A14}" type="pres">
      <dgm:prSet presAssocID="{EACEA2D9-9963-4B01-A4F7-15BC5E2857E6}" presName="composite" presStyleCnt="0"/>
      <dgm:spPr/>
    </dgm:pt>
    <dgm:pt modelId="{F5C174CB-577D-4917-A716-202E967FFC8E}" type="pres">
      <dgm:prSet presAssocID="{EACEA2D9-9963-4B01-A4F7-15BC5E2857E6}" presName="parentText" presStyleLbl="alignNode1" presStyleIdx="4" presStyleCnt="8">
        <dgm:presLayoutVars>
          <dgm:chMax val="1"/>
          <dgm:bulletEnabled val="1"/>
        </dgm:presLayoutVars>
      </dgm:prSet>
      <dgm:spPr/>
    </dgm:pt>
    <dgm:pt modelId="{D258F05C-E816-4CEE-8393-4ACC83CCA7C9}" type="pres">
      <dgm:prSet presAssocID="{EACEA2D9-9963-4B01-A4F7-15BC5E2857E6}" presName="descendantText" presStyleLbl="alignAcc1" presStyleIdx="4" presStyleCnt="8">
        <dgm:presLayoutVars>
          <dgm:bulletEnabled val="1"/>
        </dgm:presLayoutVars>
      </dgm:prSet>
      <dgm:spPr/>
    </dgm:pt>
    <dgm:pt modelId="{B1681B28-CAA1-4DD9-A9EA-DBAC24847694}" type="pres">
      <dgm:prSet presAssocID="{ABA73DEB-383B-49D0-97E4-46A8B886D9BE}" presName="sp" presStyleCnt="0"/>
      <dgm:spPr/>
    </dgm:pt>
    <dgm:pt modelId="{4C34A321-891F-49F0-8C8E-45515E4778FD}" type="pres">
      <dgm:prSet presAssocID="{D0CC18B4-3F5E-457A-83F8-F072CDA37AC8}" presName="composite" presStyleCnt="0"/>
      <dgm:spPr/>
    </dgm:pt>
    <dgm:pt modelId="{02496474-D888-4A6D-8A4F-6D42E79F109E}" type="pres">
      <dgm:prSet presAssocID="{D0CC18B4-3F5E-457A-83F8-F072CDA37AC8}" presName="parentText" presStyleLbl="alignNode1" presStyleIdx="5" presStyleCnt="8">
        <dgm:presLayoutVars>
          <dgm:chMax val="1"/>
          <dgm:bulletEnabled val="1"/>
        </dgm:presLayoutVars>
      </dgm:prSet>
      <dgm:spPr/>
    </dgm:pt>
    <dgm:pt modelId="{9F168566-0A1E-438D-80BC-1199A1540C69}" type="pres">
      <dgm:prSet presAssocID="{D0CC18B4-3F5E-457A-83F8-F072CDA37AC8}" presName="descendantText" presStyleLbl="alignAcc1" presStyleIdx="5" presStyleCnt="8">
        <dgm:presLayoutVars>
          <dgm:bulletEnabled val="1"/>
        </dgm:presLayoutVars>
      </dgm:prSet>
      <dgm:spPr/>
    </dgm:pt>
    <dgm:pt modelId="{4353CB29-4797-490A-86BA-6EC93985B798}" type="pres">
      <dgm:prSet presAssocID="{30DE9485-F8DC-43C5-95AA-62D1B3667F84}" presName="sp" presStyleCnt="0"/>
      <dgm:spPr/>
    </dgm:pt>
    <dgm:pt modelId="{09E0869A-3123-4810-977E-B296D6D9F8A5}" type="pres">
      <dgm:prSet presAssocID="{C66D91CD-58E8-4948-A6C2-605E377B5CB9}" presName="composite" presStyleCnt="0"/>
      <dgm:spPr/>
    </dgm:pt>
    <dgm:pt modelId="{79094E92-8030-4DD9-BB9D-738F126D1826}" type="pres">
      <dgm:prSet presAssocID="{C66D91CD-58E8-4948-A6C2-605E377B5CB9}" presName="parentText" presStyleLbl="alignNode1" presStyleIdx="6" presStyleCnt="8">
        <dgm:presLayoutVars>
          <dgm:chMax val="1"/>
          <dgm:bulletEnabled val="1"/>
        </dgm:presLayoutVars>
      </dgm:prSet>
      <dgm:spPr/>
    </dgm:pt>
    <dgm:pt modelId="{91BD45CF-B87E-4603-8D01-BC673A38FE7D}" type="pres">
      <dgm:prSet presAssocID="{C66D91CD-58E8-4948-A6C2-605E377B5CB9}" presName="descendantText" presStyleLbl="alignAcc1" presStyleIdx="6" presStyleCnt="8">
        <dgm:presLayoutVars>
          <dgm:bulletEnabled val="1"/>
        </dgm:presLayoutVars>
      </dgm:prSet>
      <dgm:spPr/>
    </dgm:pt>
    <dgm:pt modelId="{6516E6FE-BAEA-4744-AEB1-07B18A77F2ED}" type="pres">
      <dgm:prSet presAssocID="{C6F787E5-F99E-439B-991B-5C17FEFB9262}" presName="sp" presStyleCnt="0"/>
      <dgm:spPr/>
    </dgm:pt>
    <dgm:pt modelId="{F786C8BB-D2CF-4CC1-B3E9-53D0BF27A81F}" type="pres">
      <dgm:prSet presAssocID="{9EDB5263-36EF-44E5-8F23-6EE74C9595ED}" presName="composite" presStyleCnt="0"/>
      <dgm:spPr/>
    </dgm:pt>
    <dgm:pt modelId="{52A0F200-1BFB-4809-B960-DA750AF6AC49}" type="pres">
      <dgm:prSet presAssocID="{9EDB5263-36EF-44E5-8F23-6EE74C9595ED}" presName="parentText" presStyleLbl="alignNode1" presStyleIdx="7" presStyleCnt="8">
        <dgm:presLayoutVars>
          <dgm:chMax val="1"/>
          <dgm:bulletEnabled val="1"/>
        </dgm:presLayoutVars>
      </dgm:prSet>
      <dgm:spPr/>
    </dgm:pt>
    <dgm:pt modelId="{B5030A70-F5D4-4C56-98C3-4118C1EBE1C1}" type="pres">
      <dgm:prSet presAssocID="{9EDB5263-36EF-44E5-8F23-6EE74C9595ED}" presName="descendantText" presStyleLbl="alignAcc1" presStyleIdx="7" presStyleCnt="8">
        <dgm:presLayoutVars>
          <dgm:bulletEnabled val="1"/>
        </dgm:presLayoutVars>
      </dgm:prSet>
      <dgm:spPr/>
    </dgm:pt>
  </dgm:ptLst>
  <dgm:cxnLst>
    <dgm:cxn modelId="{23A92A03-6421-4971-9C80-367C55E75D06}" type="presOf" srcId="{B675D015-DFF1-49F0-AC60-983DEEFDC569}" destId="{9FD31A9F-5A32-45B5-A7F8-90E518951A54}" srcOrd="0" destOrd="0" presId="urn:microsoft.com/office/officeart/2005/8/layout/chevron2"/>
    <dgm:cxn modelId="{2EE4BA09-4B2A-4D87-AFB9-22CD51CC0BC7}" srcId="{2D638AEF-EC57-485D-82CE-7CEADE4CA1A2}" destId="{B209C843-FDF6-4E1F-9095-5D2F5326682B}" srcOrd="0" destOrd="0" parTransId="{6BE487FB-1737-426E-9AEE-31C6E727FB5B}" sibTransId="{AA2F352A-950E-4551-B0A6-09D139F27F91}"/>
    <dgm:cxn modelId="{329F910F-2A63-4926-8091-7584FB2FF3DE}" type="presOf" srcId="{C60B484C-3DB8-4CD7-8B50-8327E639A13F}" destId="{8D285FE9-4F4B-4B32-82D8-2C9BB54E7610}" srcOrd="0" destOrd="0" presId="urn:microsoft.com/office/officeart/2005/8/layout/chevron2"/>
    <dgm:cxn modelId="{59C19914-045A-40C8-B069-EE71DD8F8C1A}" srcId="{9EDB5263-36EF-44E5-8F23-6EE74C9595ED}" destId="{BCCFA841-020D-444B-A0A5-A8C24CD27BDC}" srcOrd="0" destOrd="0" parTransId="{D30FCC86-1E06-43CE-A07B-B570A18815FC}" sibTransId="{E0F41222-14BA-4D5F-A250-735BE4997EBF}"/>
    <dgm:cxn modelId="{E79C0E16-84BE-4EBD-AC60-469F5C630F7A}" type="presOf" srcId="{CD41AC3B-EEAD-4D74-9C72-F4AB5180DE9E}" destId="{8C969D61-8752-49A6-9F0C-DAB71C5FAD9C}" srcOrd="0" destOrd="0" presId="urn:microsoft.com/office/officeart/2005/8/layout/chevron2"/>
    <dgm:cxn modelId="{F55F261E-52E6-4C6F-9E47-D5BA1F92CDAF}" type="presOf" srcId="{9EDB5263-36EF-44E5-8F23-6EE74C9595ED}" destId="{52A0F200-1BFB-4809-B960-DA750AF6AC49}" srcOrd="0" destOrd="0" presId="urn:microsoft.com/office/officeart/2005/8/layout/chevron2"/>
    <dgm:cxn modelId="{4DF41323-B868-4F80-A5FB-158AAC5D881B}" srcId="{F852FC1B-0DD3-43C8-9C70-0AAEDF512F5E}" destId="{CD41AC3B-EEAD-4D74-9C72-F4AB5180DE9E}" srcOrd="2" destOrd="0" parTransId="{87D475AA-153A-4195-9114-8E5E2A9206CB}" sibTransId="{DB2587A5-436E-4B2F-B472-523DAC83292A}"/>
    <dgm:cxn modelId="{4221F13B-4BF8-4A8B-80B2-81BA363CFCC3}" type="presOf" srcId="{C66D91CD-58E8-4948-A6C2-605E377B5CB9}" destId="{79094E92-8030-4DD9-BB9D-738F126D1826}" srcOrd="0" destOrd="0" presId="urn:microsoft.com/office/officeart/2005/8/layout/chevron2"/>
    <dgm:cxn modelId="{15B3783C-75A1-42C9-B8B0-73CCC8968478}" srcId="{D0CC18B4-3F5E-457A-83F8-F072CDA37AC8}" destId="{2BF195AD-E2E4-4BA3-8DF4-AB3AD584DC42}" srcOrd="0" destOrd="0" parTransId="{FEC45B07-55CF-441D-867E-7285D39D296D}" sibTransId="{FFCFC6EF-90F2-4CDE-A3FE-9D3B704EE2E2}"/>
    <dgm:cxn modelId="{4D7B4D3D-10B8-46A1-8D03-234DFDF7A8D1}" type="presOf" srcId="{72B9EF7E-187B-4A4F-9AB4-ACAB113C670F}" destId="{9B1C24AF-1647-4058-A235-6EA001E05D62}" srcOrd="0" destOrd="0" presId="urn:microsoft.com/office/officeart/2005/8/layout/chevron2"/>
    <dgm:cxn modelId="{8642313F-F675-4684-98D6-39CB3CE4024B}" type="presOf" srcId="{2D638AEF-EC57-485D-82CE-7CEADE4CA1A2}" destId="{A04B49E5-5380-4681-AB5D-332464B4CA3C}" srcOrd="0" destOrd="0" presId="urn:microsoft.com/office/officeart/2005/8/layout/chevron2"/>
    <dgm:cxn modelId="{8520915B-D454-4980-B429-E79F5C9701CF}" srcId="{085CDD19-0C45-497C-A2D3-CEC6D8496F06}" destId="{72B9EF7E-187B-4A4F-9AB4-ACAB113C670F}" srcOrd="0" destOrd="0" parTransId="{BEE76551-ACFF-41B4-BBEF-1407F8D9555D}" sibTransId="{2BF4383C-3740-45C6-93EA-67DE4FE72D3F}"/>
    <dgm:cxn modelId="{87E1AD68-3C81-40B0-A7B3-CE2D2D7D87D0}" type="presOf" srcId="{085CDD19-0C45-497C-A2D3-CEC6D8496F06}" destId="{B953239A-0D5A-4732-A968-E1F88D7824AD}" srcOrd="0" destOrd="0" presId="urn:microsoft.com/office/officeart/2005/8/layout/chevron2"/>
    <dgm:cxn modelId="{B656AF4F-3D0F-43AE-B6B9-189ADE92FCAD}" type="presOf" srcId="{2BF195AD-E2E4-4BA3-8DF4-AB3AD584DC42}" destId="{9F168566-0A1E-438D-80BC-1199A1540C69}" srcOrd="0" destOrd="0" presId="urn:microsoft.com/office/officeart/2005/8/layout/chevron2"/>
    <dgm:cxn modelId="{0837F359-F0A9-4E4F-8E1D-0C837CA8229D}" srcId="{3ED4E97C-6567-4D8A-9A16-B4AD30012B75}" destId="{C60B484C-3DB8-4CD7-8B50-8327E639A13F}" srcOrd="0" destOrd="0" parTransId="{125A903D-0ED9-488A-A5EC-A35966281490}" sibTransId="{D3E67476-211C-49E9-BC74-351872ECC942}"/>
    <dgm:cxn modelId="{65E95681-5A3D-432B-92C4-3E94EB2DD287}" srcId="{F852FC1B-0DD3-43C8-9C70-0AAEDF512F5E}" destId="{2D638AEF-EC57-485D-82CE-7CEADE4CA1A2}" srcOrd="3" destOrd="0" parTransId="{5C27FC70-8C7E-4B93-9165-410F0B07F7EA}" sibTransId="{C34504A0-CDBB-4DDD-B196-80393047C7A9}"/>
    <dgm:cxn modelId="{2F607888-7BED-4446-9F1B-9C85685DFC62}" type="presOf" srcId="{F852FC1B-0DD3-43C8-9C70-0AAEDF512F5E}" destId="{F9519608-2CB0-45EE-BADC-EE5139C211C5}" srcOrd="0" destOrd="0" presId="urn:microsoft.com/office/officeart/2005/8/layout/chevron2"/>
    <dgm:cxn modelId="{8323DA8B-0947-4240-BE85-46D57A4E2696}" srcId="{F852FC1B-0DD3-43C8-9C70-0AAEDF512F5E}" destId="{3ED4E97C-6567-4D8A-9A16-B4AD30012B75}" srcOrd="1" destOrd="0" parTransId="{579D4EAC-B710-4004-852A-CDDC748B0BA8}" sibTransId="{8D541D9E-D957-44C6-84EF-CEAD1B4ECDB8}"/>
    <dgm:cxn modelId="{0322F991-898D-4947-BCC8-EF5911FDF73B}" srcId="{F852FC1B-0DD3-43C8-9C70-0AAEDF512F5E}" destId="{085CDD19-0C45-497C-A2D3-CEC6D8496F06}" srcOrd="0" destOrd="0" parTransId="{80913DFA-87E7-4908-9BDB-BBBFE7040814}" sibTransId="{EEC953A4-A9B7-4F47-AF2D-C01D417A589A}"/>
    <dgm:cxn modelId="{8C484F9F-887D-4A67-88C1-75B91DF3220F}" srcId="{F852FC1B-0DD3-43C8-9C70-0AAEDF512F5E}" destId="{D0CC18B4-3F5E-457A-83F8-F072CDA37AC8}" srcOrd="5" destOrd="0" parTransId="{45C59582-67E6-41DD-8550-EFA77B8BCA85}" sibTransId="{30DE9485-F8DC-43C5-95AA-62D1B3667F84}"/>
    <dgm:cxn modelId="{E34FBBAD-489D-413A-9ECF-A66DD183FCD3}" type="presOf" srcId="{14AD7D93-D018-45DA-8C2A-42D51511C441}" destId="{91BD45CF-B87E-4603-8D01-BC673A38FE7D}" srcOrd="0" destOrd="0" presId="urn:microsoft.com/office/officeart/2005/8/layout/chevron2"/>
    <dgm:cxn modelId="{4F2FD9BB-FF58-40F6-A026-A396773FD26D}" srcId="{F852FC1B-0DD3-43C8-9C70-0AAEDF512F5E}" destId="{EACEA2D9-9963-4B01-A4F7-15BC5E2857E6}" srcOrd="4" destOrd="0" parTransId="{C1B60877-F055-4F65-A76B-3FC3C02730A7}" sibTransId="{ABA73DEB-383B-49D0-97E4-46A8B886D9BE}"/>
    <dgm:cxn modelId="{427BAFC0-BFAB-4D84-84B6-8EB052140104}" type="presOf" srcId="{3ED4E97C-6567-4D8A-9A16-B4AD30012B75}" destId="{30589ED3-5630-4C08-845B-962C1499669B}" srcOrd="0" destOrd="0" presId="urn:microsoft.com/office/officeart/2005/8/layout/chevron2"/>
    <dgm:cxn modelId="{28C6F1C3-B236-4213-B5AE-7931ED2F8395}" srcId="{C66D91CD-58E8-4948-A6C2-605E377B5CB9}" destId="{14AD7D93-D018-45DA-8C2A-42D51511C441}" srcOrd="0" destOrd="0" parTransId="{0CDA2306-EDBA-4C0C-BF20-FF8AFA605AB0}" sibTransId="{3C24AFA3-3679-4DEC-AE02-E45508D973F9}"/>
    <dgm:cxn modelId="{EACDE1C5-2585-49A4-9062-A3D410ED27E0}" srcId="{F852FC1B-0DD3-43C8-9C70-0AAEDF512F5E}" destId="{9EDB5263-36EF-44E5-8F23-6EE74C9595ED}" srcOrd="7" destOrd="0" parTransId="{DE2088E7-CAF3-4310-916E-B4BA9A15F109}" sibTransId="{0B8A5CF0-D0FF-4B68-8643-A006AF8E2310}"/>
    <dgm:cxn modelId="{207AF7C6-4889-41BE-BB58-7A237082F059}" type="presOf" srcId="{B209C843-FDF6-4E1F-9095-5D2F5326682B}" destId="{E47E11F4-E4FF-4D79-B4D3-0933A2DCB1CC}" srcOrd="0" destOrd="0" presId="urn:microsoft.com/office/officeart/2005/8/layout/chevron2"/>
    <dgm:cxn modelId="{8482DBCB-2545-4B6B-9D5C-2F9812919AF9}" type="presOf" srcId="{EACEA2D9-9963-4B01-A4F7-15BC5E2857E6}" destId="{F5C174CB-577D-4917-A716-202E967FFC8E}" srcOrd="0" destOrd="0" presId="urn:microsoft.com/office/officeart/2005/8/layout/chevron2"/>
    <dgm:cxn modelId="{7BD5BFCE-088F-40DD-AB7F-E8D472AD617C}" srcId="{F852FC1B-0DD3-43C8-9C70-0AAEDF512F5E}" destId="{C66D91CD-58E8-4948-A6C2-605E377B5CB9}" srcOrd="6" destOrd="0" parTransId="{38EC3FD1-9837-465E-B430-111C65D1ACE4}" sibTransId="{C6F787E5-F99E-439B-991B-5C17FEFB9262}"/>
    <dgm:cxn modelId="{88B41ECF-FFDF-4460-8DC1-DAB036B8F6C9}" type="presOf" srcId="{06CAEAB1-E7B5-4F4D-8DE2-1DE5BD24A532}" destId="{D258F05C-E816-4CEE-8393-4ACC83CCA7C9}" srcOrd="0" destOrd="0" presId="urn:microsoft.com/office/officeart/2005/8/layout/chevron2"/>
    <dgm:cxn modelId="{128E85D8-CC7A-45DC-BB07-B403CA728919}" srcId="{EACEA2D9-9963-4B01-A4F7-15BC5E2857E6}" destId="{06CAEAB1-E7B5-4F4D-8DE2-1DE5BD24A532}" srcOrd="0" destOrd="0" parTransId="{7B7333D4-D030-48EA-A6C7-93A1EEDD91B0}" sibTransId="{040027AA-DF34-4510-B9AE-E10FB4D707F8}"/>
    <dgm:cxn modelId="{169BE6DE-C9F3-45B3-A018-857EC392F5EE}" type="presOf" srcId="{BCCFA841-020D-444B-A0A5-A8C24CD27BDC}" destId="{B5030A70-F5D4-4C56-98C3-4118C1EBE1C1}" srcOrd="0" destOrd="0" presId="urn:microsoft.com/office/officeart/2005/8/layout/chevron2"/>
    <dgm:cxn modelId="{6823D7E4-7A7E-4D1A-8ACC-DD841974E4B3}" type="presOf" srcId="{D0CC18B4-3F5E-457A-83F8-F072CDA37AC8}" destId="{02496474-D888-4A6D-8A4F-6D42E79F109E}" srcOrd="0" destOrd="0" presId="urn:microsoft.com/office/officeart/2005/8/layout/chevron2"/>
    <dgm:cxn modelId="{F3FD00F1-2178-4C99-B5AA-657A4C36BB83}" srcId="{CD41AC3B-EEAD-4D74-9C72-F4AB5180DE9E}" destId="{B675D015-DFF1-49F0-AC60-983DEEFDC569}" srcOrd="0" destOrd="0" parTransId="{22D39B70-4E53-4A51-B07F-29C8B7740F3F}" sibTransId="{24477F7B-211B-4516-A5B3-65F6FFDACE93}"/>
    <dgm:cxn modelId="{98EAC531-27B5-447C-8D1C-6E2546A57BAD}" type="presParOf" srcId="{F9519608-2CB0-45EE-BADC-EE5139C211C5}" destId="{03078222-5CDC-4426-BE4A-A9AB0A6111B9}" srcOrd="0" destOrd="0" presId="urn:microsoft.com/office/officeart/2005/8/layout/chevron2"/>
    <dgm:cxn modelId="{D1362A56-96DA-4725-8C83-E19515D335E4}" type="presParOf" srcId="{03078222-5CDC-4426-BE4A-A9AB0A6111B9}" destId="{B953239A-0D5A-4732-A968-E1F88D7824AD}" srcOrd="0" destOrd="0" presId="urn:microsoft.com/office/officeart/2005/8/layout/chevron2"/>
    <dgm:cxn modelId="{62A82407-2D6C-480E-930A-B26408EA5CF9}" type="presParOf" srcId="{03078222-5CDC-4426-BE4A-A9AB0A6111B9}" destId="{9B1C24AF-1647-4058-A235-6EA001E05D62}" srcOrd="1" destOrd="0" presId="urn:microsoft.com/office/officeart/2005/8/layout/chevron2"/>
    <dgm:cxn modelId="{DF54E14F-2ECD-4F74-B14B-A4538888EDCB}" type="presParOf" srcId="{F9519608-2CB0-45EE-BADC-EE5139C211C5}" destId="{9E995B71-3A2B-4EFD-8526-1D1520988A8A}" srcOrd="1" destOrd="0" presId="urn:microsoft.com/office/officeart/2005/8/layout/chevron2"/>
    <dgm:cxn modelId="{381CE468-8004-4799-88DB-FAD99ED934A4}" type="presParOf" srcId="{F9519608-2CB0-45EE-BADC-EE5139C211C5}" destId="{DD5A6B90-F14A-4B5F-8EB1-2BF6E3D8F0A0}" srcOrd="2" destOrd="0" presId="urn:microsoft.com/office/officeart/2005/8/layout/chevron2"/>
    <dgm:cxn modelId="{B1AB1BA6-618E-420F-9F97-A4D56B469E1C}" type="presParOf" srcId="{DD5A6B90-F14A-4B5F-8EB1-2BF6E3D8F0A0}" destId="{30589ED3-5630-4C08-845B-962C1499669B}" srcOrd="0" destOrd="0" presId="urn:microsoft.com/office/officeart/2005/8/layout/chevron2"/>
    <dgm:cxn modelId="{3646813C-802D-4050-95AF-F945234F0391}" type="presParOf" srcId="{DD5A6B90-F14A-4B5F-8EB1-2BF6E3D8F0A0}" destId="{8D285FE9-4F4B-4B32-82D8-2C9BB54E7610}" srcOrd="1" destOrd="0" presId="urn:microsoft.com/office/officeart/2005/8/layout/chevron2"/>
    <dgm:cxn modelId="{08CB8B44-181F-41C0-A11F-89D980C61B19}" type="presParOf" srcId="{F9519608-2CB0-45EE-BADC-EE5139C211C5}" destId="{7C676A59-ADFE-410E-BD49-CC9D4ADEDF79}" srcOrd="3" destOrd="0" presId="urn:microsoft.com/office/officeart/2005/8/layout/chevron2"/>
    <dgm:cxn modelId="{6DD53DD2-7F22-4BD9-8FEA-987EDE8E7531}" type="presParOf" srcId="{F9519608-2CB0-45EE-BADC-EE5139C211C5}" destId="{853CCC84-AD8B-4798-9B06-DCCED4191045}" srcOrd="4" destOrd="0" presId="urn:microsoft.com/office/officeart/2005/8/layout/chevron2"/>
    <dgm:cxn modelId="{B1A660C4-4D42-4B20-9677-0D519318EE2B}" type="presParOf" srcId="{853CCC84-AD8B-4798-9B06-DCCED4191045}" destId="{8C969D61-8752-49A6-9F0C-DAB71C5FAD9C}" srcOrd="0" destOrd="0" presId="urn:microsoft.com/office/officeart/2005/8/layout/chevron2"/>
    <dgm:cxn modelId="{CAE7C2E1-36BE-43CD-AA49-EBDF34F5710B}" type="presParOf" srcId="{853CCC84-AD8B-4798-9B06-DCCED4191045}" destId="{9FD31A9F-5A32-45B5-A7F8-90E518951A54}" srcOrd="1" destOrd="0" presId="urn:microsoft.com/office/officeart/2005/8/layout/chevron2"/>
    <dgm:cxn modelId="{0B93992C-C732-446A-A8BF-52D9F2E169D1}" type="presParOf" srcId="{F9519608-2CB0-45EE-BADC-EE5139C211C5}" destId="{45C16D1C-18EC-4DC2-AE0D-B08302AE8311}" srcOrd="5" destOrd="0" presId="urn:microsoft.com/office/officeart/2005/8/layout/chevron2"/>
    <dgm:cxn modelId="{D364EFB4-C2EC-4CDA-90EF-9DFCD78E50BC}" type="presParOf" srcId="{F9519608-2CB0-45EE-BADC-EE5139C211C5}" destId="{18B9542D-23FC-449D-B52B-B00F56CEDBA8}" srcOrd="6" destOrd="0" presId="urn:microsoft.com/office/officeart/2005/8/layout/chevron2"/>
    <dgm:cxn modelId="{5CBCEB89-A65C-4875-92C0-4DC4ADB8FF02}" type="presParOf" srcId="{18B9542D-23FC-449D-B52B-B00F56CEDBA8}" destId="{A04B49E5-5380-4681-AB5D-332464B4CA3C}" srcOrd="0" destOrd="0" presId="urn:microsoft.com/office/officeart/2005/8/layout/chevron2"/>
    <dgm:cxn modelId="{FA943BE3-5E1C-48B3-A07F-E73314205C65}" type="presParOf" srcId="{18B9542D-23FC-449D-B52B-B00F56CEDBA8}" destId="{E47E11F4-E4FF-4D79-B4D3-0933A2DCB1CC}" srcOrd="1" destOrd="0" presId="urn:microsoft.com/office/officeart/2005/8/layout/chevron2"/>
    <dgm:cxn modelId="{DE807253-AC72-4499-812A-89CEB294F479}" type="presParOf" srcId="{F9519608-2CB0-45EE-BADC-EE5139C211C5}" destId="{F7DBCBF5-F03B-4ADD-8D6A-24DE6357D15B}" srcOrd="7" destOrd="0" presId="urn:microsoft.com/office/officeart/2005/8/layout/chevron2"/>
    <dgm:cxn modelId="{A8B9862D-1429-46E8-BC98-5FEBD650D58E}" type="presParOf" srcId="{F9519608-2CB0-45EE-BADC-EE5139C211C5}" destId="{AB92900C-9C83-4501-8814-9697B1CD3A14}" srcOrd="8" destOrd="0" presId="urn:microsoft.com/office/officeart/2005/8/layout/chevron2"/>
    <dgm:cxn modelId="{6098ECFB-138C-4FCA-9AFF-A2E0C4005E62}" type="presParOf" srcId="{AB92900C-9C83-4501-8814-9697B1CD3A14}" destId="{F5C174CB-577D-4917-A716-202E967FFC8E}" srcOrd="0" destOrd="0" presId="urn:microsoft.com/office/officeart/2005/8/layout/chevron2"/>
    <dgm:cxn modelId="{486EB46B-39B2-474B-A637-088E62518269}" type="presParOf" srcId="{AB92900C-9C83-4501-8814-9697B1CD3A14}" destId="{D258F05C-E816-4CEE-8393-4ACC83CCA7C9}" srcOrd="1" destOrd="0" presId="urn:microsoft.com/office/officeart/2005/8/layout/chevron2"/>
    <dgm:cxn modelId="{EA7C64AE-F9AD-427E-9341-EBAF347ADEF8}" type="presParOf" srcId="{F9519608-2CB0-45EE-BADC-EE5139C211C5}" destId="{B1681B28-CAA1-4DD9-A9EA-DBAC24847694}" srcOrd="9" destOrd="0" presId="urn:microsoft.com/office/officeart/2005/8/layout/chevron2"/>
    <dgm:cxn modelId="{4150D51A-F29A-4392-BB29-4E6CBB2EDBDE}" type="presParOf" srcId="{F9519608-2CB0-45EE-BADC-EE5139C211C5}" destId="{4C34A321-891F-49F0-8C8E-45515E4778FD}" srcOrd="10" destOrd="0" presId="urn:microsoft.com/office/officeart/2005/8/layout/chevron2"/>
    <dgm:cxn modelId="{19D0916E-EA99-4580-AB14-B4AEC7DBFF8C}" type="presParOf" srcId="{4C34A321-891F-49F0-8C8E-45515E4778FD}" destId="{02496474-D888-4A6D-8A4F-6D42E79F109E}" srcOrd="0" destOrd="0" presId="urn:microsoft.com/office/officeart/2005/8/layout/chevron2"/>
    <dgm:cxn modelId="{C5D32A7C-7EEC-424E-AEDE-3496F9603623}" type="presParOf" srcId="{4C34A321-891F-49F0-8C8E-45515E4778FD}" destId="{9F168566-0A1E-438D-80BC-1199A1540C69}" srcOrd="1" destOrd="0" presId="urn:microsoft.com/office/officeart/2005/8/layout/chevron2"/>
    <dgm:cxn modelId="{3017EE49-B6CE-40C7-9C75-CA5BB86461D6}" type="presParOf" srcId="{F9519608-2CB0-45EE-BADC-EE5139C211C5}" destId="{4353CB29-4797-490A-86BA-6EC93985B798}" srcOrd="11" destOrd="0" presId="urn:microsoft.com/office/officeart/2005/8/layout/chevron2"/>
    <dgm:cxn modelId="{00E0370D-91B5-4DCB-9E93-44D6DA307FE5}" type="presParOf" srcId="{F9519608-2CB0-45EE-BADC-EE5139C211C5}" destId="{09E0869A-3123-4810-977E-B296D6D9F8A5}" srcOrd="12" destOrd="0" presId="urn:microsoft.com/office/officeart/2005/8/layout/chevron2"/>
    <dgm:cxn modelId="{1C06ACCD-1EDF-4454-A633-0B4BE2E534DF}" type="presParOf" srcId="{09E0869A-3123-4810-977E-B296D6D9F8A5}" destId="{79094E92-8030-4DD9-BB9D-738F126D1826}" srcOrd="0" destOrd="0" presId="urn:microsoft.com/office/officeart/2005/8/layout/chevron2"/>
    <dgm:cxn modelId="{DA835D97-1F15-43A9-9F53-72D969030CCE}" type="presParOf" srcId="{09E0869A-3123-4810-977E-B296D6D9F8A5}" destId="{91BD45CF-B87E-4603-8D01-BC673A38FE7D}" srcOrd="1" destOrd="0" presId="urn:microsoft.com/office/officeart/2005/8/layout/chevron2"/>
    <dgm:cxn modelId="{E09A7337-CD3A-4250-951C-54E984CE04D8}" type="presParOf" srcId="{F9519608-2CB0-45EE-BADC-EE5139C211C5}" destId="{6516E6FE-BAEA-4744-AEB1-07B18A77F2ED}" srcOrd="13" destOrd="0" presId="urn:microsoft.com/office/officeart/2005/8/layout/chevron2"/>
    <dgm:cxn modelId="{F6534334-7E50-486A-8F41-EFE69DE9922F}" type="presParOf" srcId="{F9519608-2CB0-45EE-BADC-EE5139C211C5}" destId="{F786C8BB-D2CF-4CC1-B3E9-53D0BF27A81F}" srcOrd="14" destOrd="0" presId="urn:microsoft.com/office/officeart/2005/8/layout/chevron2"/>
    <dgm:cxn modelId="{BCAF69CD-248D-4C78-A17C-5018DDD7B9BB}" type="presParOf" srcId="{F786C8BB-D2CF-4CC1-B3E9-53D0BF27A81F}" destId="{52A0F200-1BFB-4809-B960-DA750AF6AC49}" srcOrd="0" destOrd="0" presId="urn:microsoft.com/office/officeart/2005/8/layout/chevron2"/>
    <dgm:cxn modelId="{761A50D5-04AD-49AC-9BEE-BF63CB91D974}" type="presParOf" srcId="{F786C8BB-D2CF-4CC1-B3E9-53D0BF27A81F}" destId="{B5030A70-F5D4-4C56-98C3-4118C1EBE1C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2FC1B-0DD3-43C8-9C70-0AAEDF512F5E}"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lv-LV"/>
        </a:p>
      </dgm:t>
    </dgm:pt>
    <dgm:pt modelId="{085CDD19-0C45-497C-A2D3-CEC6D8496F06}">
      <dgm:prSet phldrT="[Text]"/>
      <dgm:spPr/>
      <dgm:t>
        <a:bodyPr/>
        <a:lstStyle/>
        <a:p>
          <a:r>
            <a:rPr lang="lv-LV" noProof="0" dirty="0" err="1"/>
            <a:t>done</a:t>
          </a:r>
          <a:endParaRPr lang="en-GB" noProof="0" dirty="0"/>
        </a:p>
      </dgm:t>
    </dgm:pt>
    <dgm:pt modelId="{80913DFA-87E7-4908-9BDB-BBBFE7040814}" type="parTrans" cxnId="{0322F991-898D-4947-BCC8-EF5911FDF73B}">
      <dgm:prSet/>
      <dgm:spPr/>
      <dgm:t>
        <a:bodyPr/>
        <a:lstStyle/>
        <a:p>
          <a:endParaRPr lang="lv-LV"/>
        </a:p>
      </dgm:t>
    </dgm:pt>
    <dgm:pt modelId="{EEC953A4-A9B7-4F47-AF2D-C01D417A589A}" type="sibTrans" cxnId="{0322F991-898D-4947-BCC8-EF5911FDF73B}">
      <dgm:prSet/>
      <dgm:spPr/>
      <dgm:t>
        <a:bodyPr/>
        <a:lstStyle/>
        <a:p>
          <a:endParaRPr lang="lv-LV"/>
        </a:p>
      </dgm:t>
    </dgm:pt>
    <dgm:pt modelId="{72B9EF7E-187B-4A4F-9AB4-ACAB113C670F}">
      <dgm:prSet phldrT="[Text]"/>
      <dgm:spPr/>
      <dgm:t>
        <a:bodyPr/>
        <a:lstStyle/>
        <a:p>
          <a:r>
            <a:rPr lang="lv-LV" b="1" noProof="0" dirty="0"/>
            <a:t>E-</a:t>
          </a:r>
          <a:r>
            <a:rPr lang="lv-LV" b="1" noProof="0" dirty="0" err="1"/>
            <a:t>modules</a:t>
          </a:r>
          <a:r>
            <a:rPr lang="lv-LV" noProof="0" dirty="0"/>
            <a:t>: </a:t>
          </a:r>
          <a:r>
            <a:rPr lang="lv-LV" noProof="0" dirty="0" err="1"/>
            <a:t>preparation</a:t>
          </a:r>
          <a:endParaRPr lang="en-GB" noProof="0" dirty="0"/>
        </a:p>
      </dgm:t>
    </dgm:pt>
    <dgm:pt modelId="{BEE76551-ACFF-41B4-BBEF-1407F8D9555D}" type="parTrans" cxnId="{8520915B-D454-4980-B429-E79F5C9701CF}">
      <dgm:prSet/>
      <dgm:spPr/>
      <dgm:t>
        <a:bodyPr/>
        <a:lstStyle/>
        <a:p>
          <a:endParaRPr lang="lv-LV"/>
        </a:p>
      </dgm:t>
    </dgm:pt>
    <dgm:pt modelId="{2BF4383C-3740-45C6-93EA-67DE4FE72D3F}" type="sibTrans" cxnId="{8520915B-D454-4980-B429-E79F5C9701CF}">
      <dgm:prSet/>
      <dgm:spPr/>
      <dgm:t>
        <a:bodyPr/>
        <a:lstStyle/>
        <a:p>
          <a:endParaRPr lang="lv-LV"/>
        </a:p>
      </dgm:t>
    </dgm:pt>
    <dgm:pt modelId="{3ED4E97C-6567-4D8A-9A16-B4AD30012B75}">
      <dgm:prSet phldrT="[Text]"/>
      <dgm:spPr/>
      <dgm:t>
        <a:bodyPr/>
        <a:lstStyle/>
        <a:p>
          <a:r>
            <a:rPr lang="lv-LV" noProof="0" dirty="0" err="1"/>
            <a:t>done</a:t>
          </a:r>
          <a:endParaRPr lang="en-GB" noProof="0" dirty="0"/>
        </a:p>
      </dgm:t>
    </dgm:pt>
    <dgm:pt modelId="{579D4EAC-B710-4004-852A-CDDC748B0BA8}" type="parTrans" cxnId="{8323DA8B-0947-4240-BE85-46D57A4E2696}">
      <dgm:prSet/>
      <dgm:spPr/>
      <dgm:t>
        <a:bodyPr/>
        <a:lstStyle/>
        <a:p>
          <a:endParaRPr lang="lv-LV"/>
        </a:p>
      </dgm:t>
    </dgm:pt>
    <dgm:pt modelId="{8D541D9E-D957-44C6-84EF-CEAD1B4ECDB8}" type="sibTrans" cxnId="{8323DA8B-0947-4240-BE85-46D57A4E2696}">
      <dgm:prSet/>
      <dgm:spPr/>
      <dgm:t>
        <a:bodyPr/>
        <a:lstStyle/>
        <a:p>
          <a:endParaRPr lang="lv-LV"/>
        </a:p>
      </dgm:t>
    </dgm:pt>
    <dgm:pt modelId="{C60B484C-3DB8-4CD7-8B50-8327E639A13F}">
      <dgm:prSet phldrT="[Text]"/>
      <dgm:spPr/>
      <dgm:t>
        <a:bodyPr/>
        <a:lstStyle/>
        <a:p>
          <a:r>
            <a:rPr lang="lv-LV" noProof="0" dirty="0" err="1"/>
            <a:t>Adaptation</a:t>
          </a:r>
          <a:endParaRPr lang="en-GB" noProof="0" dirty="0"/>
        </a:p>
      </dgm:t>
    </dgm:pt>
    <dgm:pt modelId="{125A903D-0ED9-488A-A5EC-A35966281490}" type="parTrans" cxnId="{0837F359-F0A9-4E4F-8E1D-0C837CA8229D}">
      <dgm:prSet/>
      <dgm:spPr/>
      <dgm:t>
        <a:bodyPr/>
        <a:lstStyle/>
        <a:p>
          <a:endParaRPr lang="lv-LV"/>
        </a:p>
      </dgm:t>
    </dgm:pt>
    <dgm:pt modelId="{D3E67476-211C-49E9-BC74-351872ECC942}" type="sibTrans" cxnId="{0837F359-F0A9-4E4F-8E1D-0C837CA8229D}">
      <dgm:prSet/>
      <dgm:spPr/>
      <dgm:t>
        <a:bodyPr/>
        <a:lstStyle/>
        <a:p>
          <a:endParaRPr lang="lv-LV"/>
        </a:p>
      </dgm:t>
    </dgm:pt>
    <dgm:pt modelId="{CD41AC3B-EEAD-4D74-9C72-F4AB5180DE9E}">
      <dgm:prSet phldrT="[Text]"/>
      <dgm:spPr/>
      <dgm:t>
        <a:bodyPr/>
        <a:lstStyle/>
        <a:p>
          <a:r>
            <a:rPr lang="lv-LV" noProof="0" dirty="0" err="1"/>
            <a:t>done</a:t>
          </a:r>
          <a:endParaRPr lang="en-GB" noProof="0" dirty="0"/>
        </a:p>
      </dgm:t>
    </dgm:pt>
    <dgm:pt modelId="{87D475AA-153A-4195-9114-8E5E2A9206CB}" type="parTrans" cxnId="{4DF41323-B868-4F80-A5FB-158AAC5D881B}">
      <dgm:prSet/>
      <dgm:spPr/>
      <dgm:t>
        <a:bodyPr/>
        <a:lstStyle/>
        <a:p>
          <a:endParaRPr lang="lv-LV"/>
        </a:p>
      </dgm:t>
    </dgm:pt>
    <dgm:pt modelId="{DB2587A5-436E-4B2F-B472-523DAC83292A}" type="sibTrans" cxnId="{4DF41323-B868-4F80-A5FB-158AAC5D881B}">
      <dgm:prSet/>
      <dgm:spPr/>
      <dgm:t>
        <a:bodyPr/>
        <a:lstStyle/>
        <a:p>
          <a:endParaRPr lang="lv-LV"/>
        </a:p>
      </dgm:t>
    </dgm:pt>
    <dgm:pt modelId="{B675D015-DFF1-49F0-AC60-983DEEFDC569}">
      <dgm:prSet phldrT="[Text]"/>
      <dgm:spPr/>
      <dgm:t>
        <a:bodyPr/>
        <a:lstStyle/>
        <a:p>
          <a:r>
            <a:rPr lang="lv-LV" noProof="0" dirty="0" err="1"/>
            <a:t>Elaboration</a:t>
          </a:r>
          <a:r>
            <a:rPr lang="lv-LV" noProof="0" dirty="0"/>
            <a:t> </a:t>
          </a:r>
          <a:r>
            <a:rPr lang="lv-LV" noProof="0" dirty="0" err="1"/>
            <a:t>of</a:t>
          </a:r>
          <a:r>
            <a:rPr lang="lv-LV" noProof="0" dirty="0"/>
            <a:t> e-</a:t>
          </a:r>
          <a:r>
            <a:rPr lang="lv-LV" noProof="0" dirty="0" err="1"/>
            <a:t>modules</a:t>
          </a:r>
          <a:endParaRPr lang="en-GB" noProof="0" dirty="0"/>
        </a:p>
      </dgm:t>
    </dgm:pt>
    <dgm:pt modelId="{22D39B70-4E53-4A51-B07F-29C8B7740F3F}" type="parTrans" cxnId="{F3FD00F1-2178-4C99-B5AA-657A4C36BB83}">
      <dgm:prSet/>
      <dgm:spPr/>
      <dgm:t>
        <a:bodyPr/>
        <a:lstStyle/>
        <a:p>
          <a:endParaRPr lang="lv-LV"/>
        </a:p>
      </dgm:t>
    </dgm:pt>
    <dgm:pt modelId="{24477F7B-211B-4516-A5B3-65F6FFDACE93}" type="sibTrans" cxnId="{F3FD00F1-2178-4C99-B5AA-657A4C36BB83}">
      <dgm:prSet/>
      <dgm:spPr/>
      <dgm:t>
        <a:bodyPr/>
        <a:lstStyle/>
        <a:p>
          <a:endParaRPr lang="lv-LV"/>
        </a:p>
      </dgm:t>
    </dgm:pt>
    <dgm:pt modelId="{2D638AEF-EC57-485D-82CE-7CEADE4CA1A2}">
      <dgm:prSet phldrT="[Text]"/>
      <dgm:spPr/>
      <dgm:t>
        <a:bodyPr/>
        <a:lstStyle/>
        <a:p>
          <a:r>
            <a:rPr lang="lv-LV" noProof="0" dirty="0" err="1"/>
            <a:t>done</a:t>
          </a:r>
          <a:endParaRPr lang="en-GB" noProof="0" dirty="0"/>
        </a:p>
      </dgm:t>
    </dgm:pt>
    <dgm:pt modelId="{5C27FC70-8C7E-4B93-9165-410F0B07F7EA}" type="parTrans" cxnId="{65E95681-5A3D-432B-92C4-3E94EB2DD287}">
      <dgm:prSet/>
      <dgm:spPr/>
      <dgm:t>
        <a:bodyPr/>
        <a:lstStyle/>
        <a:p>
          <a:endParaRPr lang="lv-LV"/>
        </a:p>
      </dgm:t>
    </dgm:pt>
    <dgm:pt modelId="{C34504A0-CDBB-4DDD-B196-80393047C7A9}" type="sibTrans" cxnId="{65E95681-5A3D-432B-92C4-3E94EB2DD287}">
      <dgm:prSet/>
      <dgm:spPr/>
      <dgm:t>
        <a:bodyPr/>
        <a:lstStyle/>
        <a:p>
          <a:endParaRPr lang="lv-LV"/>
        </a:p>
      </dgm:t>
    </dgm:pt>
    <dgm:pt modelId="{B209C843-FDF6-4E1F-9095-5D2F5326682B}">
      <dgm:prSet/>
      <dgm:spPr/>
      <dgm:t>
        <a:bodyPr/>
        <a:lstStyle/>
        <a:p>
          <a:r>
            <a:rPr lang="en-US" noProof="0" dirty="0"/>
            <a:t>Consulting and training for implementation</a:t>
          </a:r>
          <a:endParaRPr lang="en-GB" noProof="0" dirty="0"/>
        </a:p>
      </dgm:t>
    </dgm:pt>
    <dgm:pt modelId="{6BE487FB-1737-426E-9AEE-31C6E727FB5B}" type="parTrans" cxnId="{2EE4BA09-4B2A-4D87-AFB9-22CD51CC0BC7}">
      <dgm:prSet/>
      <dgm:spPr/>
      <dgm:t>
        <a:bodyPr/>
        <a:lstStyle/>
        <a:p>
          <a:endParaRPr lang="lv-LV"/>
        </a:p>
      </dgm:t>
    </dgm:pt>
    <dgm:pt modelId="{AA2F352A-950E-4551-B0A6-09D139F27F91}" type="sibTrans" cxnId="{2EE4BA09-4B2A-4D87-AFB9-22CD51CC0BC7}">
      <dgm:prSet/>
      <dgm:spPr/>
      <dgm:t>
        <a:bodyPr/>
        <a:lstStyle/>
        <a:p>
          <a:endParaRPr lang="lv-LV"/>
        </a:p>
      </dgm:t>
    </dgm:pt>
    <dgm:pt modelId="{EACEA2D9-9963-4B01-A4F7-15BC5E2857E6}">
      <dgm:prSet/>
      <dgm:spPr/>
      <dgm:t>
        <a:bodyPr/>
        <a:lstStyle/>
        <a:p>
          <a:r>
            <a:rPr lang="lv-LV" noProof="0" dirty="0" err="1"/>
            <a:t>done</a:t>
          </a:r>
          <a:endParaRPr lang="en-GB" noProof="0" dirty="0"/>
        </a:p>
      </dgm:t>
    </dgm:pt>
    <dgm:pt modelId="{C1B60877-F055-4F65-A76B-3FC3C02730A7}" type="parTrans" cxnId="{4F2FD9BB-FF58-40F6-A026-A396773FD26D}">
      <dgm:prSet/>
      <dgm:spPr/>
      <dgm:t>
        <a:bodyPr/>
        <a:lstStyle/>
        <a:p>
          <a:endParaRPr lang="lv-LV"/>
        </a:p>
      </dgm:t>
    </dgm:pt>
    <dgm:pt modelId="{ABA73DEB-383B-49D0-97E4-46A8B886D9BE}" type="sibTrans" cxnId="{4F2FD9BB-FF58-40F6-A026-A396773FD26D}">
      <dgm:prSet/>
      <dgm:spPr/>
      <dgm:t>
        <a:bodyPr/>
        <a:lstStyle/>
        <a:p>
          <a:endParaRPr lang="lv-LV"/>
        </a:p>
      </dgm:t>
    </dgm:pt>
    <dgm:pt modelId="{06CAEAB1-E7B5-4F4D-8DE2-1DE5BD24A532}">
      <dgm:prSet/>
      <dgm:spPr/>
      <dgm:t>
        <a:bodyPr/>
        <a:lstStyle/>
        <a:p>
          <a:r>
            <a:rPr lang="lv-LV" b="1" noProof="0" dirty="0" err="1"/>
            <a:t>Terminals</a:t>
          </a:r>
          <a:r>
            <a:rPr lang="lv-LV" noProof="0" dirty="0"/>
            <a:t>: </a:t>
          </a:r>
          <a:r>
            <a:rPr lang="lv-LV" noProof="0" dirty="0" err="1"/>
            <a:t>preparation</a:t>
          </a:r>
          <a:endParaRPr lang="en-GB" noProof="0" dirty="0"/>
        </a:p>
      </dgm:t>
    </dgm:pt>
    <dgm:pt modelId="{7B7333D4-D030-48EA-A6C7-93A1EEDD91B0}" type="parTrans" cxnId="{128E85D8-CC7A-45DC-BB07-B403CA728919}">
      <dgm:prSet/>
      <dgm:spPr/>
      <dgm:t>
        <a:bodyPr/>
        <a:lstStyle/>
        <a:p>
          <a:endParaRPr lang="lv-LV"/>
        </a:p>
      </dgm:t>
    </dgm:pt>
    <dgm:pt modelId="{040027AA-DF34-4510-B9AE-E10FB4D707F8}" type="sibTrans" cxnId="{128E85D8-CC7A-45DC-BB07-B403CA728919}">
      <dgm:prSet/>
      <dgm:spPr/>
      <dgm:t>
        <a:bodyPr/>
        <a:lstStyle/>
        <a:p>
          <a:endParaRPr lang="lv-LV"/>
        </a:p>
      </dgm:t>
    </dgm:pt>
    <dgm:pt modelId="{D0CC18B4-3F5E-457A-83F8-F072CDA37AC8}">
      <dgm:prSet/>
      <dgm:spPr/>
      <dgm:t>
        <a:bodyPr/>
        <a:lstStyle/>
        <a:p>
          <a:r>
            <a:rPr lang="lv-LV" noProof="0" dirty="0" err="1"/>
            <a:t>done</a:t>
          </a:r>
          <a:endParaRPr lang="en-GB" noProof="0" dirty="0"/>
        </a:p>
      </dgm:t>
    </dgm:pt>
    <dgm:pt modelId="{45C59582-67E6-41DD-8550-EFA77B8BCA85}" type="parTrans" cxnId="{8C484F9F-887D-4A67-88C1-75B91DF3220F}">
      <dgm:prSet/>
      <dgm:spPr/>
      <dgm:t>
        <a:bodyPr/>
        <a:lstStyle/>
        <a:p>
          <a:endParaRPr lang="lv-LV"/>
        </a:p>
      </dgm:t>
    </dgm:pt>
    <dgm:pt modelId="{30DE9485-F8DC-43C5-95AA-62D1B3667F84}" type="sibTrans" cxnId="{8C484F9F-887D-4A67-88C1-75B91DF3220F}">
      <dgm:prSet/>
      <dgm:spPr/>
      <dgm:t>
        <a:bodyPr/>
        <a:lstStyle/>
        <a:p>
          <a:endParaRPr lang="lv-LV"/>
        </a:p>
      </dgm:t>
    </dgm:pt>
    <dgm:pt modelId="{2BF195AD-E2E4-4BA3-8DF4-AB3AD584DC42}">
      <dgm:prSet/>
      <dgm:spPr/>
      <dgm:t>
        <a:bodyPr/>
        <a:lstStyle/>
        <a:p>
          <a:r>
            <a:rPr lang="lv-LV" noProof="0" dirty="0" err="1"/>
            <a:t>Supply</a:t>
          </a:r>
          <a:r>
            <a:rPr lang="lv-LV" noProof="0" dirty="0"/>
            <a:t> </a:t>
          </a:r>
          <a:r>
            <a:rPr lang="lv-LV" noProof="0" dirty="0" err="1"/>
            <a:t>of</a:t>
          </a:r>
          <a:r>
            <a:rPr lang="lv-LV" noProof="0" dirty="0"/>
            <a:t> </a:t>
          </a:r>
          <a:r>
            <a:rPr lang="lv-LV" noProof="0" dirty="0" err="1"/>
            <a:t>terminals</a:t>
          </a:r>
          <a:endParaRPr lang="en-GB" noProof="0" dirty="0"/>
        </a:p>
      </dgm:t>
    </dgm:pt>
    <dgm:pt modelId="{FEC45B07-55CF-441D-867E-7285D39D296D}" type="parTrans" cxnId="{15B3783C-75A1-42C9-B8B0-73CCC8968478}">
      <dgm:prSet/>
      <dgm:spPr/>
      <dgm:t>
        <a:bodyPr/>
        <a:lstStyle/>
        <a:p>
          <a:endParaRPr lang="lv-LV"/>
        </a:p>
      </dgm:t>
    </dgm:pt>
    <dgm:pt modelId="{FFCFC6EF-90F2-4CDE-A3FE-9D3B704EE2E2}" type="sibTrans" cxnId="{15B3783C-75A1-42C9-B8B0-73CCC8968478}">
      <dgm:prSet/>
      <dgm:spPr/>
      <dgm:t>
        <a:bodyPr/>
        <a:lstStyle/>
        <a:p>
          <a:endParaRPr lang="lv-LV"/>
        </a:p>
      </dgm:t>
    </dgm:pt>
    <dgm:pt modelId="{C66D91CD-58E8-4948-A6C2-605E377B5CB9}">
      <dgm:prSet/>
      <dgm:spPr/>
      <dgm:t>
        <a:bodyPr/>
        <a:lstStyle/>
        <a:p>
          <a:r>
            <a:rPr lang="lv-LV" noProof="0" dirty="0" err="1"/>
            <a:t>done</a:t>
          </a:r>
          <a:endParaRPr lang="en-GB" noProof="0" dirty="0"/>
        </a:p>
      </dgm:t>
    </dgm:pt>
    <dgm:pt modelId="{38EC3FD1-9837-465E-B430-111C65D1ACE4}" type="parTrans" cxnId="{7BD5BFCE-088F-40DD-AB7F-E8D472AD617C}">
      <dgm:prSet/>
      <dgm:spPr/>
      <dgm:t>
        <a:bodyPr/>
        <a:lstStyle/>
        <a:p>
          <a:endParaRPr lang="lv-LV"/>
        </a:p>
      </dgm:t>
    </dgm:pt>
    <dgm:pt modelId="{C6F787E5-F99E-439B-991B-5C17FEFB9262}" type="sibTrans" cxnId="{7BD5BFCE-088F-40DD-AB7F-E8D472AD617C}">
      <dgm:prSet/>
      <dgm:spPr/>
      <dgm:t>
        <a:bodyPr/>
        <a:lstStyle/>
        <a:p>
          <a:endParaRPr lang="lv-LV"/>
        </a:p>
      </dgm:t>
    </dgm:pt>
    <dgm:pt modelId="{14AD7D93-D018-45DA-8C2A-42D51511C441}">
      <dgm:prSet/>
      <dgm:spPr/>
      <dgm:t>
        <a:bodyPr/>
        <a:lstStyle/>
        <a:p>
          <a:r>
            <a:rPr lang="lv-LV" b="1" noProof="0" dirty="0" err="1"/>
            <a:t>Piloting</a:t>
          </a:r>
          <a:r>
            <a:rPr lang="lv-LV" noProof="0" dirty="0"/>
            <a:t> </a:t>
          </a:r>
          <a:r>
            <a:rPr lang="lv-LV" noProof="0" dirty="0" err="1"/>
            <a:t>of</a:t>
          </a:r>
          <a:r>
            <a:rPr lang="lv-LV" noProof="0" dirty="0"/>
            <a:t> </a:t>
          </a:r>
          <a:r>
            <a:rPr lang="lv-LV" noProof="0" dirty="0" err="1"/>
            <a:t>new</a:t>
          </a:r>
          <a:r>
            <a:rPr lang="lv-LV" noProof="0" dirty="0"/>
            <a:t> </a:t>
          </a:r>
          <a:r>
            <a:rPr lang="lv-LV" noProof="0" dirty="0" err="1"/>
            <a:t>services</a:t>
          </a:r>
          <a:endParaRPr lang="en-GB" noProof="0" dirty="0"/>
        </a:p>
      </dgm:t>
    </dgm:pt>
    <dgm:pt modelId="{0CDA2306-EDBA-4C0C-BF20-FF8AFA605AB0}" type="parTrans" cxnId="{28C6F1C3-B236-4213-B5AE-7931ED2F8395}">
      <dgm:prSet/>
      <dgm:spPr/>
      <dgm:t>
        <a:bodyPr/>
        <a:lstStyle/>
        <a:p>
          <a:endParaRPr lang="lv-LV"/>
        </a:p>
      </dgm:t>
    </dgm:pt>
    <dgm:pt modelId="{3C24AFA3-3679-4DEC-AE02-E45508D973F9}" type="sibTrans" cxnId="{28C6F1C3-B236-4213-B5AE-7931ED2F8395}">
      <dgm:prSet/>
      <dgm:spPr/>
      <dgm:t>
        <a:bodyPr/>
        <a:lstStyle/>
        <a:p>
          <a:endParaRPr lang="lv-LV"/>
        </a:p>
      </dgm:t>
    </dgm:pt>
    <dgm:pt modelId="{9EDB5263-36EF-44E5-8F23-6EE74C9595ED}">
      <dgm:prSet/>
      <dgm:spPr/>
      <dgm:t>
        <a:bodyPr/>
        <a:lstStyle/>
        <a:p>
          <a:r>
            <a:rPr lang="lv-LV" noProof="0" dirty="0" err="1"/>
            <a:t>done</a:t>
          </a:r>
          <a:endParaRPr lang="en-GB" noProof="0" dirty="0"/>
        </a:p>
      </dgm:t>
    </dgm:pt>
    <dgm:pt modelId="{DE2088E7-CAF3-4310-916E-B4BA9A15F109}" type="parTrans" cxnId="{EACDE1C5-2585-49A4-9062-A3D410ED27E0}">
      <dgm:prSet/>
      <dgm:spPr/>
      <dgm:t>
        <a:bodyPr/>
        <a:lstStyle/>
        <a:p>
          <a:endParaRPr lang="lv-LV"/>
        </a:p>
      </dgm:t>
    </dgm:pt>
    <dgm:pt modelId="{0B8A5CF0-D0FF-4B68-8643-A006AF8E2310}" type="sibTrans" cxnId="{EACDE1C5-2585-49A4-9062-A3D410ED27E0}">
      <dgm:prSet/>
      <dgm:spPr/>
      <dgm:t>
        <a:bodyPr/>
        <a:lstStyle/>
        <a:p>
          <a:endParaRPr lang="lv-LV"/>
        </a:p>
      </dgm:t>
    </dgm:pt>
    <dgm:pt modelId="{BCCFA841-020D-444B-A0A5-A8C24CD27BDC}">
      <dgm:prSet/>
      <dgm:spPr/>
      <dgm:t>
        <a:bodyPr/>
        <a:lstStyle/>
        <a:p>
          <a:r>
            <a:rPr lang="lv-LV" noProof="0" dirty="0" err="1"/>
            <a:t>Analyses</a:t>
          </a:r>
          <a:r>
            <a:rPr lang="lv-LV" noProof="0" dirty="0"/>
            <a:t> </a:t>
          </a:r>
          <a:r>
            <a:rPr lang="lv-LV" noProof="0" dirty="0" err="1"/>
            <a:t>of</a:t>
          </a:r>
          <a:r>
            <a:rPr lang="lv-LV" noProof="0" dirty="0"/>
            <a:t> </a:t>
          </a:r>
          <a:r>
            <a:rPr lang="lv-LV" noProof="0" dirty="0" err="1"/>
            <a:t>piloting</a:t>
          </a:r>
          <a:r>
            <a:rPr lang="lv-LV" noProof="0" dirty="0"/>
            <a:t> </a:t>
          </a:r>
          <a:r>
            <a:rPr lang="lv-LV" noProof="0" dirty="0" err="1"/>
            <a:t>results</a:t>
          </a:r>
          <a:endParaRPr lang="en-GB" noProof="0" dirty="0"/>
        </a:p>
      </dgm:t>
    </dgm:pt>
    <dgm:pt modelId="{D30FCC86-1E06-43CE-A07B-B570A18815FC}" type="parTrans" cxnId="{59C19914-045A-40C8-B069-EE71DD8F8C1A}">
      <dgm:prSet/>
      <dgm:spPr/>
      <dgm:t>
        <a:bodyPr/>
        <a:lstStyle/>
        <a:p>
          <a:endParaRPr lang="lv-LV"/>
        </a:p>
      </dgm:t>
    </dgm:pt>
    <dgm:pt modelId="{E0F41222-14BA-4D5F-A250-735BE4997EBF}" type="sibTrans" cxnId="{59C19914-045A-40C8-B069-EE71DD8F8C1A}">
      <dgm:prSet/>
      <dgm:spPr/>
      <dgm:t>
        <a:bodyPr/>
        <a:lstStyle/>
        <a:p>
          <a:endParaRPr lang="lv-LV"/>
        </a:p>
      </dgm:t>
    </dgm:pt>
    <dgm:pt modelId="{F9519608-2CB0-45EE-BADC-EE5139C211C5}" type="pres">
      <dgm:prSet presAssocID="{F852FC1B-0DD3-43C8-9C70-0AAEDF512F5E}" presName="linearFlow" presStyleCnt="0">
        <dgm:presLayoutVars>
          <dgm:dir/>
          <dgm:animLvl val="lvl"/>
          <dgm:resizeHandles val="exact"/>
        </dgm:presLayoutVars>
      </dgm:prSet>
      <dgm:spPr/>
    </dgm:pt>
    <dgm:pt modelId="{03078222-5CDC-4426-BE4A-A9AB0A6111B9}" type="pres">
      <dgm:prSet presAssocID="{085CDD19-0C45-497C-A2D3-CEC6D8496F06}" presName="composite" presStyleCnt="0"/>
      <dgm:spPr/>
    </dgm:pt>
    <dgm:pt modelId="{B953239A-0D5A-4732-A968-E1F88D7824AD}" type="pres">
      <dgm:prSet presAssocID="{085CDD19-0C45-497C-A2D3-CEC6D8496F06}" presName="parentText" presStyleLbl="alignNode1" presStyleIdx="0" presStyleCnt="8">
        <dgm:presLayoutVars>
          <dgm:chMax val="1"/>
          <dgm:bulletEnabled val="1"/>
        </dgm:presLayoutVars>
      </dgm:prSet>
      <dgm:spPr/>
    </dgm:pt>
    <dgm:pt modelId="{9B1C24AF-1647-4058-A235-6EA001E05D62}" type="pres">
      <dgm:prSet presAssocID="{085CDD19-0C45-497C-A2D3-CEC6D8496F06}" presName="descendantText" presStyleLbl="alignAcc1" presStyleIdx="0" presStyleCnt="8">
        <dgm:presLayoutVars>
          <dgm:bulletEnabled val="1"/>
        </dgm:presLayoutVars>
      </dgm:prSet>
      <dgm:spPr/>
    </dgm:pt>
    <dgm:pt modelId="{9E995B71-3A2B-4EFD-8526-1D1520988A8A}" type="pres">
      <dgm:prSet presAssocID="{EEC953A4-A9B7-4F47-AF2D-C01D417A589A}" presName="sp" presStyleCnt="0"/>
      <dgm:spPr/>
    </dgm:pt>
    <dgm:pt modelId="{DD5A6B90-F14A-4B5F-8EB1-2BF6E3D8F0A0}" type="pres">
      <dgm:prSet presAssocID="{3ED4E97C-6567-4D8A-9A16-B4AD30012B75}" presName="composite" presStyleCnt="0"/>
      <dgm:spPr/>
    </dgm:pt>
    <dgm:pt modelId="{30589ED3-5630-4C08-845B-962C1499669B}" type="pres">
      <dgm:prSet presAssocID="{3ED4E97C-6567-4D8A-9A16-B4AD30012B75}" presName="parentText" presStyleLbl="alignNode1" presStyleIdx="1" presStyleCnt="8" custLinFactNeighborY="0">
        <dgm:presLayoutVars>
          <dgm:chMax val="1"/>
          <dgm:bulletEnabled val="1"/>
        </dgm:presLayoutVars>
      </dgm:prSet>
      <dgm:spPr/>
    </dgm:pt>
    <dgm:pt modelId="{8D285FE9-4F4B-4B32-82D8-2C9BB54E7610}" type="pres">
      <dgm:prSet presAssocID="{3ED4E97C-6567-4D8A-9A16-B4AD30012B75}" presName="descendantText" presStyleLbl="alignAcc1" presStyleIdx="1" presStyleCnt="8">
        <dgm:presLayoutVars>
          <dgm:bulletEnabled val="1"/>
        </dgm:presLayoutVars>
      </dgm:prSet>
      <dgm:spPr/>
    </dgm:pt>
    <dgm:pt modelId="{7C676A59-ADFE-410E-BD49-CC9D4ADEDF79}" type="pres">
      <dgm:prSet presAssocID="{8D541D9E-D957-44C6-84EF-CEAD1B4ECDB8}" presName="sp" presStyleCnt="0"/>
      <dgm:spPr/>
    </dgm:pt>
    <dgm:pt modelId="{853CCC84-AD8B-4798-9B06-DCCED4191045}" type="pres">
      <dgm:prSet presAssocID="{CD41AC3B-EEAD-4D74-9C72-F4AB5180DE9E}" presName="composite" presStyleCnt="0"/>
      <dgm:spPr/>
    </dgm:pt>
    <dgm:pt modelId="{8C969D61-8752-49A6-9F0C-DAB71C5FAD9C}" type="pres">
      <dgm:prSet presAssocID="{CD41AC3B-EEAD-4D74-9C72-F4AB5180DE9E}" presName="parentText" presStyleLbl="alignNode1" presStyleIdx="2" presStyleCnt="8">
        <dgm:presLayoutVars>
          <dgm:chMax val="1"/>
          <dgm:bulletEnabled val="1"/>
        </dgm:presLayoutVars>
      </dgm:prSet>
      <dgm:spPr/>
    </dgm:pt>
    <dgm:pt modelId="{9FD31A9F-5A32-45B5-A7F8-90E518951A54}" type="pres">
      <dgm:prSet presAssocID="{CD41AC3B-EEAD-4D74-9C72-F4AB5180DE9E}" presName="descendantText" presStyleLbl="alignAcc1" presStyleIdx="2" presStyleCnt="8">
        <dgm:presLayoutVars>
          <dgm:bulletEnabled val="1"/>
        </dgm:presLayoutVars>
      </dgm:prSet>
      <dgm:spPr/>
    </dgm:pt>
    <dgm:pt modelId="{45C16D1C-18EC-4DC2-AE0D-B08302AE8311}" type="pres">
      <dgm:prSet presAssocID="{DB2587A5-436E-4B2F-B472-523DAC83292A}" presName="sp" presStyleCnt="0"/>
      <dgm:spPr/>
    </dgm:pt>
    <dgm:pt modelId="{18B9542D-23FC-449D-B52B-B00F56CEDBA8}" type="pres">
      <dgm:prSet presAssocID="{2D638AEF-EC57-485D-82CE-7CEADE4CA1A2}" presName="composite" presStyleCnt="0"/>
      <dgm:spPr/>
    </dgm:pt>
    <dgm:pt modelId="{A04B49E5-5380-4681-AB5D-332464B4CA3C}" type="pres">
      <dgm:prSet presAssocID="{2D638AEF-EC57-485D-82CE-7CEADE4CA1A2}" presName="parentText" presStyleLbl="alignNode1" presStyleIdx="3" presStyleCnt="8">
        <dgm:presLayoutVars>
          <dgm:chMax val="1"/>
          <dgm:bulletEnabled val="1"/>
        </dgm:presLayoutVars>
      </dgm:prSet>
      <dgm:spPr/>
    </dgm:pt>
    <dgm:pt modelId="{E47E11F4-E4FF-4D79-B4D3-0933A2DCB1CC}" type="pres">
      <dgm:prSet presAssocID="{2D638AEF-EC57-485D-82CE-7CEADE4CA1A2}" presName="descendantText" presStyleLbl="alignAcc1" presStyleIdx="3" presStyleCnt="8">
        <dgm:presLayoutVars>
          <dgm:bulletEnabled val="1"/>
        </dgm:presLayoutVars>
      </dgm:prSet>
      <dgm:spPr/>
    </dgm:pt>
    <dgm:pt modelId="{F7DBCBF5-F03B-4ADD-8D6A-24DE6357D15B}" type="pres">
      <dgm:prSet presAssocID="{C34504A0-CDBB-4DDD-B196-80393047C7A9}" presName="sp" presStyleCnt="0"/>
      <dgm:spPr/>
    </dgm:pt>
    <dgm:pt modelId="{AB92900C-9C83-4501-8814-9697B1CD3A14}" type="pres">
      <dgm:prSet presAssocID="{EACEA2D9-9963-4B01-A4F7-15BC5E2857E6}" presName="composite" presStyleCnt="0"/>
      <dgm:spPr/>
    </dgm:pt>
    <dgm:pt modelId="{F5C174CB-577D-4917-A716-202E967FFC8E}" type="pres">
      <dgm:prSet presAssocID="{EACEA2D9-9963-4B01-A4F7-15BC5E2857E6}" presName="parentText" presStyleLbl="alignNode1" presStyleIdx="4" presStyleCnt="8">
        <dgm:presLayoutVars>
          <dgm:chMax val="1"/>
          <dgm:bulletEnabled val="1"/>
        </dgm:presLayoutVars>
      </dgm:prSet>
      <dgm:spPr/>
    </dgm:pt>
    <dgm:pt modelId="{D258F05C-E816-4CEE-8393-4ACC83CCA7C9}" type="pres">
      <dgm:prSet presAssocID="{EACEA2D9-9963-4B01-A4F7-15BC5E2857E6}" presName="descendantText" presStyleLbl="alignAcc1" presStyleIdx="4" presStyleCnt="8">
        <dgm:presLayoutVars>
          <dgm:bulletEnabled val="1"/>
        </dgm:presLayoutVars>
      </dgm:prSet>
      <dgm:spPr/>
    </dgm:pt>
    <dgm:pt modelId="{B1681B28-CAA1-4DD9-A9EA-DBAC24847694}" type="pres">
      <dgm:prSet presAssocID="{ABA73DEB-383B-49D0-97E4-46A8B886D9BE}" presName="sp" presStyleCnt="0"/>
      <dgm:spPr/>
    </dgm:pt>
    <dgm:pt modelId="{4C34A321-891F-49F0-8C8E-45515E4778FD}" type="pres">
      <dgm:prSet presAssocID="{D0CC18B4-3F5E-457A-83F8-F072CDA37AC8}" presName="composite" presStyleCnt="0"/>
      <dgm:spPr/>
    </dgm:pt>
    <dgm:pt modelId="{02496474-D888-4A6D-8A4F-6D42E79F109E}" type="pres">
      <dgm:prSet presAssocID="{D0CC18B4-3F5E-457A-83F8-F072CDA37AC8}" presName="parentText" presStyleLbl="alignNode1" presStyleIdx="5" presStyleCnt="8">
        <dgm:presLayoutVars>
          <dgm:chMax val="1"/>
          <dgm:bulletEnabled val="1"/>
        </dgm:presLayoutVars>
      </dgm:prSet>
      <dgm:spPr/>
    </dgm:pt>
    <dgm:pt modelId="{9F168566-0A1E-438D-80BC-1199A1540C69}" type="pres">
      <dgm:prSet presAssocID="{D0CC18B4-3F5E-457A-83F8-F072CDA37AC8}" presName="descendantText" presStyleLbl="alignAcc1" presStyleIdx="5" presStyleCnt="8">
        <dgm:presLayoutVars>
          <dgm:bulletEnabled val="1"/>
        </dgm:presLayoutVars>
      </dgm:prSet>
      <dgm:spPr/>
    </dgm:pt>
    <dgm:pt modelId="{4353CB29-4797-490A-86BA-6EC93985B798}" type="pres">
      <dgm:prSet presAssocID="{30DE9485-F8DC-43C5-95AA-62D1B3667F84}" presName="sp" presStyleCnt="0"/>
      <dgm:spPr/>
    </dgm:pt>
    <dgm:pt modelId="{09E0869A-3123-4810-977E-B296D6D9F8A5}" type="pres">
      <dgm:prSet presAssocID="{C66D91CD-58E8-4948-A6C2-605E377B5CB9}" presName="composite" presStyleCnt="0"/>
      <dgm:spPr/>
    </dgm:pt>
    <dgm:pt modelId="{79094E92-8030-4DD9-BB9D-738F126D1826}" type="pres">
      <dgm:prSet presAssocID="{C66D91CD-58E8-4948-A6C2-605E377B5CB9}" presName="parentText" presStyleLbl="alignNode1" presStyleIdx="6" presStyleCnt="8">
        <dgm:presLayoutVars>
          <dgm:chMax val="1"/>
          <dgm:bulletEnabled val="1"/>
        </dgm:presLayoutVars>
      </dgm:prSet>
      <dgm:spPr/>
    </dgm:pt>
    <dgm:pt modelId="{91BD45CF-B87E-4603-8D01-BC673A38FE7D}" type="pres">
      <dgm:prSet presAssocID="{C66D91CD-58E8-4948-A6C2-605E377B5CB9}" presName="descendantText" presStyleLbl="alignAcc1" presStyleIdx="6" presStyleCnt="8">
        <dgm:presLayoutVars>
          <dgm:bulletEnabled val="1"/>
        </dgm:presLayoutVars>
      </dgm:prSet>
      <dgm:spPr/>
    </dgm:pt>
    <dgm:pt modelId="{6516E6FE-BAEA-4744-AEB1-07B18A77F2ED}" type="pres">
      <dgm:prSet presAssocID="{C6F787E5-F99E-439B-991B-5C17FEFB9262}" presName="sp" presStyleCnt="0"/>
      <dgm:spPr/>
    </dgm:pt>
    <dgm:pt modelId="{F786C8BB-D2CF-4CC1-B3E9-53D0BF27A81F}" type="pres">
      <dgm:prSet presAssocID="{9EDB5263-36EF-44E5-8F23-6EE74C9595ED}" presName="composite" presStyleCnt="0"/>
      <dgm:spPr/>
    </dgm:pt>
    <dgm:pt modelId="{52A0F200-1BFB-4809-B960-DA750AF6AC49}" type="pres">
      <dgm:prSet presAssocID="{9EDB5263-36EF-44E5-8F23-6EE74C9595ED}" presName="parentText" presStyleLbl="alignNode1" presStyleIdx="7" presStyleCnt="8">
        <dgm:presLayoutVars>
          <dgm:chMax val="1"/>
          <dgm:bulletEnabled val="1"/>
        </dgm:presLayoutVars>
      </dgm:prSet>
      <dgm:spPr/>
    </dgm:pt>
    <dgm:pt modelId="{B5030A70-F5D4-4C56-98C3-4118C1EBE1C1}" type="pres">
      <dgm:prSet presAssocID="{9EDB5263-36EF-44E5-8F23-6EE74C9595ED}" presName="descendantText" presStyleLbl="alignAcc1" presStyleIdx="7" presStyleCnt="8">
        <dgm:presLayoutVars>
          <dgm:bulletEnabled val="1"/>
        </dgm:presLayoutVars>
      </dgm:prSet>
      <dgm:spPr/>
    </dgm:pt>
  </dgm:ptLst>
  <dgm:cxnLst>
    <dgm:cxn modelId="{D707F801-23B6-47E1-BBB5-45E7053E1DA6}" type="presOf" srcId="{72B9EF7E-187B-4A4F-9AB4-ACAB113C670F}" destId="{9B1C24AF-1647-4058-A235-6EA001E05D62}" srcOrd="0" destOrd="0" presId="urn:microsoft.com/office/officeart/2005/8/layout/chevron2"/>
    <dgm:cxn modelId="{2EE4BA09-4B2A-4D87-AFB9-22CD51CC0BC7}" srcId="{2D638AEF-EC57-485D-82CE-7CEADE4CA1A2}" destId="{B209C843-FDF6-4E1F-9095-5D2F5326682B}" srcOrd="0" destOrd="0" parTransId="{6BE487FB-1737-426E-9AEE-31C6E727FB5B}" sibTransId="{AA2F352A-950E-4551-B0A6-09D139F27F91}"/>
    <dgm:cxn modelId="{59C19914-045A-40C8-B069-EE71DD8F8C1A}" srcId="{9EDB5263-36EF-44E5-8F23-6EE74C9595ED}" destId="{BCCFA841-020D-444B-A0A5-A8C24CD27BDC}" srcOrd="0" destOrd="0" parTransId="{D30FCC86-1E06-43CE-A07B-B570A18815FC}" sibTransId="{E0F41222-14BA-4D5F-A250-735BE4997EBF}"/>
    <dgm:cxn modelId="{30F62217-50E9-415C-A863-6EA32D992920}" type="presOf" srcId="{F852FC1B-0DD3-43C8-9C70-0AAEDF512F5E}" destId="{F9519608-2CB0-45EE-BADC-EE5139C211C5}" srcOrd="0" destOrd="0" presId="urn:microsoft.com/office/officeart/2005/8/layout/chevron2"/>
    <dgm:cxn modelId="{3F8AA71B-CA79-4B8C-A508-DA0D60D963E5}" type="presOf" srcId="{3ED4E97C-6567-4D8A-9A16-B4AD30012B75}" destId="{30589ED3-5630-4C08-845B-962C1499669B}" srcOrd="0" destOrd="0" presId="urn:microsoft.com/office/officeart/2005/8/layout/chevron2"/>
    <dgm:cxn modelId="{4DF41323-B868-4F80-A5FB-158AAC5D881B}" srcId="{F852FC1B-0DD3-43C8-9C70-0AAEDF512F5E}" destId="{CD41AC3B-EEAD-4D74-9C72-F4AB5180DE9E}" srcOrd="2" destOrd="0" parTransId="{87D475AA-153A-4195-9114-8E5E2A9206CB}" sibTransId="{DB2587A5-436E-4B2F-B472-523DAC83292A}"/>
    <dgm:cxn modelId="{75B63423-57D4-4FD7-9B00-96F96149223A}" type="presOf" srcId="{06CAEAB1-E7B5-4F4D-8DE2-1DE5BD24A532}" destId="{D258F05C-E816-4CEE-8393-4ACC83CCA7C9}" srcOrd="0" destOrd="0" presId="urn:microsoft.com/office/officeart/2005/8/layout/chevron2"/>
    <dgm:cxn modelId="{4D343B2C-FE9F-43F9-B1BF-13C8E5A62311}" type="presOf" srcId="{14AD7D93-D018-45DA-8C2A-42D51511C441}" destId="{91BD45CF-B87E-4603-8D01-BC673A38FE7D}" srcOrd="0" destOrd="0" presId="urn:microsoft.com/office/officeart/2005/8/layout/chevron2"/>
    <dgm:cxn modelId="{6E6BB033-E35E-4AB0-99F0-8B3ACB9F388D}" type="presOf" srcId="{2D638AEF-EC57-485D-82CE-7CEADE4CA1A2}" destId="{A04B49E5-5380-4681-AB5D-332464B4CA3C}" srcOrd="0" destOrd="0" presId="urn:microsoft.com/office/officeart/2005/8/layout/chevron2"/>
    <dgm:cxn modelId="{15B3783C-75A1-42C9-B8B0-73CCC8968478}" srcId="{D0CC18B4-3F5E-457A-83F8-F072CDA37AC8}" destId="{2BF195AD-E2E4-4BA3-8DF4-AB3AD584DC42}" srcOrd="0" destOrd="0" parTransId="{FEC45B07-55CF-441D-867E-7285D39D296D}" sibTransId="{FFCFC6EF-90F2-4CDE-A3FE-9D3B704EE2E2}"/>
    <dgm:cxn modelId="{8520915B-D454-4980-B429-E79F5C9701CF}" srcId="{085CDD19-0C45-497C-A2D3-CEC6D8496F06}" destId="{72B9EF7E-187B-4A4F-9AB4-ACAB113C670F}" srcOrd="0" destOrd="0" parTransId="{BEE76551-ACFF-41B4-BBEF-1407F8D9555D}" sibTransId="{2BF4383C-3740-45C6-93EA-67DE4FE72D3F}"/>
    <dgm:cxn modelId="{15E49D5C-9B9A-4908-A41B-F51BB2EC6451}" type="presOf" srcId="{9EDB5263-36EF-44E5-8F23-6EE74C9595ED}" destId="{52A0F200-1BFB-4809-B960-DA750AF6AC49}" srcOrd="0" destOrd="0" presId="urn:microsoft.com/office/officeart/2005/8/layout/chevron2"/>
    <dgm:cxn modelId="{DCBD2E5D-321C-4D72-8270-14C066F2D2F9}" type="presOf" srcId="{2BF195AD-E2E4-4BA3-8DF4-AB3AD584DC42}" destId="{9F168566-0A1E-438D-80BC-1199A1540C69}" srcOrd="0" destOrd="0" presId="urn:microsoft.com/office/officeart/2005/8/layout/chevron2"/>
    <dgm:cxn modelId="{AEBEE743-1CE1-445A-956B-7BAE119BBD12}" type="presOf" srcId="{C60B484C-3DB8-4CD7-8B50-8327E639A13F}" destId="{8D285FE9-4F4B-4B32-82D8-2C9BB54E7610}" srcOrd="0" destOrd="0" presId="urn:microsoft.com/office/officeart/2005/8/layout/chevron2"/>
    <dgm:cxn modelId="{0837F359-F0A9-4E4F-8E1D-0C837CA8229D}" srcId="{3ED4E97C-6567-4D8A-9A16-B4AD30012B75}" destId="{C60B484C-3DB8-4CD7-8B50-8327E639A13F}" srcOrd="0" destOrd="0" parTransId="{125A903D-0ED9-488A-A5EC-A35966281490}" sibTransId="{D3E67476-211C-49E9-BC74-351872ECC942}"/>
    <dgm:cxn modelId="{5734547B-7499-4688-B322-DC77AFF4E9A4}" type="presOf" srcId="{B209C843-FDF6-4E1F-9095-5D2F5326682B}" destId="{E47E11F4-E4FF-4D79-B4D3-0933A2DCB1CC}" srcOrd="0" destOrd="0" presId="urn:microsoft.com/office/officeart/2005/8/layout/chevron2"/>
    <dgm:cxn modelId="{73BE947D-79C3-4673-B893-A9A0D6356D97}" type="presOf" srcId="{BCCFA841-020D-444B-A0A5-A8C24CD27BDC}" destId="{B5030A70-F5D4-4C56-98C3-4118C1EBE1C1}" srcOrd="0" destOrd="0" presId="urn:microsoft.com/office/officeart/2005/8/layout/chevron2"/>
    <dgm:cxn modelId="{65E95681-5A3D-432B-92C4-3E94EB2DD287}" srcId="{F852FC1B-0DD3-43C8-9C70-0AAEDF512F5E}" destId="{2D638AEF-EC57-485D-82CE-7CEADE4CA1A2}" srcOrd="3" destOrd="0" parTransId="{5C27FC70-8C7E-4B93-9165-410F0B07F7EA}" sibTransId="{C34504A0-CDBB-4DDD-B196-80393047C7A9}"/>
    <dgm:cxn modelId="{8323DA8B-0947-4240-BE85-46D57A4E2696}" srcId="{F852FC1B-0DD3-43C8-9C70-0AAEDF512F5E}" destId="{3ED4E97C-6567-4D8A-9A16-B4AD30012B75}" srcOrd="1" destOrd="0" parTransId="{579D4EAC-B710-4004-852A-CDDC748B0BA8}" sibTransId="{8D541D9E-D957-44C6-84EF-CEAD1B4ECDB8}"/>
    <dgm:cxn modelId="{71D2EF8E-838E-4449-AC8E-6F22E5850747}" type="presOf" srcId="{EACEA2D9-9963-4B01-A4F7-15BC5E2857E6}" destId="{F5C174CB-577D-4917-A716-202E967FFC8E}" srcOrd="0" destOrd="0" presId="urn:microsoft.com/office/officeart/2005/8/layout/chevron2"/>
    <dgm:cxn modelId="{0322F991-898D-4947-BCC8-EF5911FDF73B}" srcId="{F852FC1B-0DD3-43C8-9C70-0AAEDF512F5E}" destId="{085CDD19-0C45-497C-A2D3-CEC6D8496F06}" srcOrd="0" destOrd="0" parTransId="{80913DFA-87E7-4908-9BDB-BBBFE7040814}" sibTransId="{EEC953A4-A9B7-4F47-AF2D-C01D417A589A}"/>
    <dgm:cxn modelId="{2F933D97-8FC4-46D3-A328-77CDE2213059}" type="presOf" srcId="{CD41AC3B-EEAD-4D74-9C72-F4AB5180DE9E}" destId="{8C969D61-8752-49A6-9F0C-DAB71C5FAD9C}" srcOrd="0" destOrd="0" presId="urn:microsoft.com/office/officeart/2005/8/layout/chevron2"/>
    <dgm:cxn modelId="{8C484F9F-887D-4A67-88C1-75B91DF3220F}" srcId="{F852FC1B-0DD3-43C8-9C70-0AAEDF512F5E}" destId="{D0CC18B4-3F5E-457A-83F8-F072CDA37AC8}" srcOrd="5" destOrd="0" parTransId="{45C59582-67E6-41DD-8550-EFA77B8BCA85}" sibTransId="{30DE9485-F8DC-43C5-95AA-62D1B3667F84}"/>
    <dgm:cxn modelId="{4F2FD9BB-FF58-40F6-A026-A396773FD26D}" srcId="{F852FC1B-0DD3-43C8-9C70-0AAEDF512F5E}" destId="{EACEA2D9-9963-4B01-A4F7-15BC5E2857E6}" srcOrd="4" destOrd="0" parTransId="{C1B60877-F055-4F65-A76B-3FC3C02730A7}" sibTransId="{ABA73DEB-383B-49D0-97E4-46A8B886D9BE}"/>
    <dgm:cxn modelId="{090BE9BB-1559-4287-A156-1A0DDEEDE21B}" type="presOf" srcId="{C66D91CD-58E8-4948-A6C2-605E377B5CB9}" destId="{79094E92-8030-4DD9-BB9D-738F126D1826}" srcOrd="0" destOrd="0" presId="urn:microsoft.com/office/officeart/2005/8/layout/chevron2"/>
    <dgm:cxn modelId="{28C6F1C3-B236-4213-B5AE-7931ED2F8395}" srcId="{C66D91CD-58E8-4948-A6C2-605E377B5CB9}" destId="{14AD7D93-D018-45DA-8C2A-42D51511C441}" srcOrd="0" destOrd="0" parTransId="{0CDA2306-EDBA-4C0C-BF20-FF8AFA605AB0}" sibTransId="{3C24AFA3-3679-4DEC-AE02-E45508D973F9}"/>
    <dgm:cxn modelId="{EACDE1C5-2585-49A4-9062-A3D410ED27E0}" srcId="{F852FC1B-0DD3-43C8-9C70-0AAEDF512F5E}" destId="{9EDB5263-36EF-44E5-8F23-6EE74C9595ED}" srcOrd="7" destOrd="0" parTransId="{DE2088E7-CAF3-4310-916E-B4BA9A15F109}" sibTransId="{0B8A5CF0-D0FF-4B68-8643-A006AF8E2310}"/>
    <dgm:cxn modelId="{21918BC6-D24A-43FD-B1BA-B731618EFDE1}" type="presOf" srcId="{D0CC18B4-3F5E-457A-83F8-F072CDA37AC8}" destId="{02496474-D888-4A6D-8A4F-6D42E79F109E}" srcOrd="0" destOrd="0" presId="urn:microsoft.com/office/officeart/2005/8/layout/chevron2"/>
    <dgm:cxn modelId="{7BD5BFCE-088F-40DD-AB7F-E8D472AD617C}" srcId="{F852FC1B-0DD3-43C8-9C70-0AAEDF512F5E}" destId="{C66D91CD-58E8-4948-A6C2-605E377B5CB9}" srcOrd="6" destOrd="0" parTransId="{38EC3FD1-9837-465E-B430-111C65D1ACE4}" sibTransId="{C6F787E5-F99E-439B-991B-5C17FEFB9262}"/>
    <dgm:cxn modelId="{128E85D8-CC7A-45DC-BB07-B403CA728919}" srcId="{EACEA2D9-9963-4B01-A4F7-15BC5E2857E6}" destId="{06CAEAB1-E7B5-4F4D-8DE2-1DE5BD24A532}" srcOrd="0" destOrd="0" parTransId="{7B7333D4-D030-48EA-A6C7-93A1EEDD91B0}" sibTransId="{040027AA-DF34-4510-B9AE-E10FB4D707F8}"/>
    <dgm:cxn modelId="{2EE819EA-016D-4906-90CC-42DC1B8B838C}" type="presOf" srcId="{085CDD19-0C45-497C-A2D3-CEC6D8496F06}" destId="{B953239A-0D5A-4732-A968-E1F88D7824AD}" srcOrd="0" destOrd="0" presId="urn:microsoft.com/office/officeart/2005/8/layout/chevron2"/>
    <dgm:cxn modelId="{F3FD00F1-2178-4C99-B5AA-657A4C36BB83}" srcId="{CD41AC3B-EEAD-4D74-9C72-F4AB5180DE9E}" destId="{B675D015-DFF1-49F0-AC60-983DEEFDC569}" srcOrd="0" destOrd="0" parTransId="{22D39B70-4E53-4A51-B07F-29C8B7740F3F}" sibTransId="{24477F7B-211B-4516-A5B3-65F6FFDACE93}"/>
    <dgm:cxn modelId="{0DB52BF1-C624-4C42-BB7B-4E862E256838}" type="presOf" srcId="{B675D015-DFF1-49F0-AC60-983DEEFDC569}" destId="{9FD31A9F-5A32-45B5-A7F8-90E518951A54}" srcOrd="0" destOrd="0" presId="urn:microsoft.com/office/officeart/2005/8/layout/chevron2"/>
    <dgm:cxn modelId="{9689F55C-ED2E-4B41-B166-A0364ACCE0E1}" type="presParOf" srcId="{F9519608-2CB0-45EE-BADC-EE5139C211C5}" destId="{03078222-5CDC-4426-BE4A-A9AB0A6111B9}" srcOrd="0" destOrd="0" presId="urn:microsoft.com/office/officeart/2005/8/layout/chevron2"/>
    <dgm:cxn modelId="{1637D5E9-EFB2-41F6-877D-BA8CACAEA1BB}" type="presParOf" srcId="{03078222-5CDC-4426-BE4A-A9AB0A6111B9}" destId="{B953239A-0D5A-4732-A968-E1F88D7824AD}" srcOrd="0" destOrd="0" presId="urn:microsoft.com/office/officeart/2005/8/layout/chevron2"/>
    <dgm:cxn modelId="{AEB60E3C-BC5F-4AA5-A65F-1B6F65E18EED}" type="presParOf" srcId="{03078222-5CDC-4426-BE4A-A9AB0A6111B9}" destId="{9B1C24AF-1647-4058-A235-6EA001E05D62}" srcOrd="1" destOrd="0" presId="urn:microsoft.com/office/officeart/2005/8/layout/chevron2"/>
    <dgm:cxn modelId="{C953D481-549C-4ABA-9D7F-763CBA5323C0}" type="presParOf" srcId="{F9519608-2CB0-45EE-BADC-EE5139C211C5}" destId="{9E995B71-3A2B-4EFD-8526-1D1520988A8A}" srcOrd="1" destOrd="0" presId="urn:microsoft.com/office/officeart/2005/8/layout/chevron2"/>
    <dgm:cxn modelId="{B1DA3ED3-45F2-48E7-8A0C-0625FB756A3C}" type="presParOf" srcId="{F9519608-2CB0-45EE-BADC-EE5139C211C5}" destId="{DD5A6B90-F14A-4B5F-8EB1-2BF6E3D8F0A0}" srcOrd="2" destOrd="0" presId="urn:microsoft.com/office/officeart/2005/8/layout/chevron2"/>
    <dgm:cxn modelId="{3520F09E-FB18-4DA3-9B58-62DD3A767440}" type="presParOf" srcId="{DD5A6B90-F14A-4B5F-8EB1-2BF6E3D8F0A0}" destId="{30589ED3-5630-4C08-845B-962C1499669B}" srcOrd="0" destOrd="0" presId="urn:microsoft.com/office/officeart/2005/8/layout/chevron2"/>
    <dgm:cxn modelId="{7FC98494-D081-4B7A-994D-3C16F3F461C3}" type="presParOf" srcId="{DD5A6B90-F14A-4B5F-8EB1-2BF6E3D8F0A0}" destId="{8D285FE9-4F4B-4B32-82D8-2C9BB54E7610}" srcOrd="1" destOrd="0" presId="urn:microsoft.com/office/officeart/2005/8/layout/chevron2"/>
    <dgm:cxn modelId="{DBA15E56-0792-4D01-A036-058E0A305F53}" type="presParOf" srcId="{F9519608-2CB0-45EE-BADC-EE5139C211C5}" destId="{7C676A59-ADFE-410E-BD49-CC9D4ADEDF79}" srcOrd="3" destOrd="0" presId="urn:microsoft.com/office/officeart/2005/8/layout/chevron2"/>
    <dgm:cxn modelId="{AA126DB7-E9E1-4464-98ED-9AFA4C530E42}" type="presParOf" srcId="{F9519608-2CB0-45EE-BADC-EE5139C211C5}" destId="{853CCC84-AD8B-4798-9B06-DCCED4191045}" srcOrd="4" destOrd="0" presId="urn:microsoft.com/office/officeart/2005/8/layout/chevron2"/>
    <dgm:cxn modelId="{D8D202C5-878A-4A0E-9BD9-EAFA1DDA154D}" type="presParOf" srcId="{853CCC84-AD8B-4798-9B06-DCCED4191045}" destId="{8C969D61-8752-49A6-9F0C-DAB71C5FAD9C}" srcOrd="0" destOrd="0" presId="urn:microsoft.com/office/officeart/2005/8/layout/chevron2"/>
    <dgm:cxn modelId="{B82144CF-CF24-424F-B951-7E1B89CA647E}" type="presParOf" srcId="{853CCC84-AD8B-4798-9B06-DCCED4191045}" destId="{9FD31A9F-5A32-45B5-A7F8-90E518951A54}" srcOrd="1" destOrd="0" presId="urn:microsoft.com/office/officeart/2005/8/layout/chevron2"/>
    <dgm:cxn modelId="{F22EC4A1-2761-4736-A00F-73EA101D8600}" type="presParOf" srcId="{F9519608-2CB0-45EE-BADC-EE5139C211C5}" destId="{45C16D1C-18EC-4DC2-AE0D-B08302AE8311}" srcOrd="5" destOrd="0" presId="urn:microsoft.com/office/officeart/2005/8/layout/chevron2"/>
    <dgm:cxn modelId="{759F6CFC-D275-4F74-83B4-D8765A8E88DD}" type="presParOf" srcId="{F9519608-2CB0-45EE-BADC-EE5139C211C5}" destId="{18B9542D-23FC-449D-B52B-B00F56CEDBA8}" srcOrd="6" destOrd="0" presId="urn:microsoft.com/office/officeart/2005/8/layout/chevron2"/>
    <dgm:cxn modelId="{95BC4558-E860-4567-9988-9EBAAB1D62F6}" type="presParOf" srcId="{18B9542D-23FC-449D-B52B-B00F56CEDBA8}" destId="{A04B49E5-5380-4681-AB5D-332464B4CA3C}" srcOrd="0" destOrd="0" presId="urn:microsoft.com/office/officeart/2005/8/layout/chevron2"/>
    <dgm:cxn modelId="{54C126D5-C966-4811-9E73-375EF02BDB88}" type="presParOf" srcId="{18B9542D-23FC-449D-B52B-B00F56CEDBA8}" destId="{E47E11F4-E4FF-4D79-B4D3-0933A2DCB1CC}" srcOrd="1" destOrd="0" presId="urn:microsoft.com/office/officeart/2005/8/layout/chevron2"/>
    <dgm:cxn modelId="{4CE2D309-2363-461A-B2E8-98D658675CF5}" type="presParOf" srcId="{F9519608-2CB0-45EE-BADC-EE5139C211C5}" destId="{F7DBCBF5-F03B-4ADD-8D6A-24DE6357D15B}" srcOrd="7" destOrd="0" presId="urn:microsoft.com/office/officeart/2005/8/layout/chevron2"/>
    <dgm:cxn modelId="{D8D204F6-FBDA-4BCC-935C-AEB34AC8EEF4}" type="presParOf" srcId="{F9519608-2CB0-45EE-BADC-EE5139C211C5}" destId="{AB92900C-9C83-4501-8814-9697B1CD3A14}" srcOrd="8" destOrd="0" presId="urn:microsoft.com/office/officeart/2005/8/layout/chevron2"/>
    <dgm:cxn modelId="{94FBD86C-EFB6-4602-9879-92C03E99CB7E}" type="presParOf" srcId="{AB92900C-9C83-4501-8814-9697B1CD3A14}" destId="{F5C174CB-577D-4917-A716-202E967FFC8E}" srcOrd="0" destOrd="0" presId="urn:microsoft.com/office/officeart/2005/8/layout/chevron2"/>
    <dgm:cxn modelId="{A2C17581-FCD7-46FD-86F6-982CBB0A6CD2}" type="presParOf" srcId="{AB92900C-9C83-4501-8814-9697B1CD3A14}" destId="{D258F05C-E816-4CEE-8393-4ACC83CCA7C9}" srcOrd="1" destOrd="0" presId="urn:microsoft.com/office/officeart/2005/8/layout/chevron2"/>
    <dgm:cxn modelId="{57C28656-1945-4FD0-9917-A32952F16296}" type="presParOf" srcId="{F9519608-2CB0-45EE-BADC-EE5139C211C5}" destId="{B1681B28-CAA1-4DD9-A9EA-DBAC24847694}" srcOrd="9" destOrd="0" presId="urn:microsoft.com/office/officeart/2005/8/layout/chevron2"/>
    <dgm:cxn modelId="{296D04FC-1D96-4805-89E0-15B843DE49AC}" type="presParOf" srcId="{F9519608-2CB0-45EE-BADC-EE5139C211C5}" destId="{4C34A321-891F-49F0-8C8E-45515E4778FD}" srcOrd="10" destOrd="0" presId="urn:microsoft.com/office/officeart/2005/8/layout/chevron2"/>
    <dgm:cxn modelId="{F8FE4128-BAA5-49E0-8AFF-52C644C392AB}" type="presParOf" srcId="{4C34A321-891F-49F0-8C8E-45515E4778FD}" destId="{02496474-D888-4A6D-8A4F-6D42E79F109E}" srcOrd="0" destOrd="0" presId="urn:microsoft.com/office/officeart/2005/8/layout/chevron2"/>
    <dgm:cxn modelId="{E13FE2D0-3C8F-4937-BDE2-D1D75D226D9C}" type="presParOf" srcId="{4C34A321-891F-49F0-8C8E-45515E4778FD}" destId="{9F168566-0A1E-438D-80BC-1199A1540C69}" srcOrd="1" destOrd="0" presId="urn:microsoft.com/office/officeart/2005/8/layout/chevron2"/>
    <dgm:cxn modelId="{4406CDE8-1A9D-4509-A686-8B8090F48B28}" type="presParOf" srcId="{F9519608-2CB0-45EE-BADC-EE5139C211C5}" destId="{4353CB29-4797-490A-86BA-6EC93985B798}" srcOrd="11" destOrd="0" presId="urn:microsoft.com/office/officeart/2005/8/layout/chevron2"/>
    <dgm:cxn modelId="{2414D717-284D-4A9E-9F69-3E5F12509F2B}" type="presParOf" srcId="{F9519608-2CB0-45EE-BADC-EE5139C211C5}" destId="{09E0869A-3123-4810-977E-B296D6D9F8A5}" srcOrd="12" destOrd="0" presId="urn:microsoft.com/office/officeart/2005/8/layout/chevron2"/>
    <dgm:cxn modelId="{AC43B5F3-ECA4-426B-9C64-DC96B91910C7}" type="presParOf" srcId="{09E0869A-3123-4810-977E-B296D6D9F8A5}" destId="{79094E92-8030-4DD9-BB9D-738F126D1826}" srcOrd="0" destOrd="0" presId="urn:microsoft.com/office/officeart/2005/8/layout/chevron2"/>
    <dgm:cxn modelId="{CABBC615-6C4C-4D33-99D9-A1BED7C3BCF7}" type="presParOf" srcId="{09E0869A-3123-4810-977E-B296D6D9F8A5}" destId="{91BD45CF-B87E-4603-8D01-BC673A38FE7D}" srcOrd="1" destOrd="0" presId="urn:microsoft.com/office/officeart/2005/8/layout/chevron2"/>
    <dgm:cxn modelId="{67E4E519-C3BE-4367-B87B-250E14055CF4}" type="presParOf" srcId="{F9519608-2CB0-45EE-BADC-EE5139C211C5}" destId="{6516E6FE-BAEA-4744-AEB1-07B18A77F2ED}" srcOrd="13" destOrd="0" presId="urn:microsoft.com/office/officeart/2005/8/layout/chevron2"/>
    <dgm:cxn modelId="{B9BBB8BA-5ACA-4D79-BCFD-457BD4110EDC}" type="presParOf" srcId="{F9519608-2CB0-45EE-BADC-EE5139C211C5}" destId="{F786C8BB-D2CF-4CC1-B3E9-53D0BF27A81F}" srcOrd="14" destOrd="0" presId="urn:microsoft.com/office/officeart/2005/8/layout/chevron2"/>
    <dgm:cxn modelId="{03FAE395-7A53-468E-B2D7-9C162086D093}" type="presParOf" srcId="{F786C8BB-D2CF-4CC1-B3E9-53D0BF27A81F}" destId="{52A0F200-1BFB-4809-B960-DA750AF6AC49}" srcOrd="0" destOrd="0" presId="urn:microsoft.com/office/officeart/2005/8/layout/chevron2"/>
    <dgm:cxn modelId="{0ED06A2E-DD40-4D6B-96E5-8CFC4EB17BFC}" type="presParOf" srcId="{F786C8BB-D2CF-4CC1-B3E9-53D0BF27A81F}" destId="{B5030A70-F5D4-4C56-98C3-4118C1EBE1C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52FC1B-0DD3-43C8-9C70-0AAEDF512F5E}"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lv-LV"/>
        </a:p>
      </dgm:t>
    </dgm:pt>
    <dgm:pt modelId="{085CDD19-0C45-497C-A2D3-CEC6D8496F06}">
      <dgm:prSet phldrT="[Text]" custT="1"/>
      <dgm:spPr/>
      <dgm:t>
        <a:bodyPr/>
        <a:lstStyle/>
        <a:p>
          <a:r>
            <a:rPr lang="lv-LV" sz="1400" noProof="0" dirty="0" err="1"/>
            <a:t>done</a:t>
          </a:r>
          <a:endParaRPr lang="en-GB" sz="1400" noProof="0" dirty="0"/>
        </a:p>
      </dgm:t>
    </dgm:pt>
    <dgm:pt modelId="{80913DFA-87E7-4908-9BDB-BBBFE7040814}" type="parTrans" cxnId="{0322F991-898D-4947-BCC8-EF5911FDF73B}">
      <dgm:prSet/>
      <dgm:spPr/>
      <dgm:t>
        <a:bodyPr/>
        <a:lstStyle/>
        <a:p>
          <a:endParaRPr lang="lv-LV"/>
        </a:p>
      </dgm:t>
    </dgm:pt>
    <dgm:pt modelId="{EEC953A4-A9B7-4F47-AF2D-C01D417A589A}" type="sibTrans" cxnId="{0322F991-898D-4947-BCC8-EF5911FDF73B}">
      <dgm:prSet/>
      <dgm:spPr/>
      <dgm:t>
        <a:bodyPr/>
        <a:lstStyle/>
        <a:p>
          <a:endParaRPr lang="lv-LV"/>
        </a:p>
      </dgm:t>
    </dgm:pt>
    <dgm:pt modelId="{72B9EF7E-187B-4A4F-9AB4-ACAB113C670F}">
      <dgm:prSet phldrT="[Text]"/>
      <dgm:spPr/>
      <dgm:t>
        <a:bodyPr/>
        <a:lstStyle/>
        <a:p>
          <a:r>
            <a:rPr lang="lv-LV" b="0" i="0" dirty="0"/>
            <a:t>Start-</a:t>
          </a:r>
          <a:r>
            <a:rPr lang="lv-LV" b="0" i="0" dirty="0" err="1"/>
            <a:t>up</a:t>
          </a:r>
          <a:r>
            <a:rPr lang="lv-LV" b="0" i="0" dirty="0"/>
            <a:t> </a:t>
          </a:r>
          <a:r>
            <a:rPr lang="lv-LV" b="0" i="0" dirty="0" err="1"/>
            <a:t>activities</a:t>
          </a:r>
          <a:r>
            <a:rPr lang="lv-LV" b="0" i="0" dirty="0"/>
            <a:t> </a:t>
          </a:r>
          <a:r>
            <a:rPr lang="lv-LV" b="0" i="0" dirty="0" err="1"/>
            <a:t>including</a:t>
          </a:r>
          <a:r>
            <a:rPr lang="lv-LV" b="0" i="0" dirty="0"/>
            <a:t> </a:t>
          </a:r>
          <a:r>
            <a:rPr lang="lv-LV" b="0" i="0" dirty="0" err="1"/>
            <a:t>communication</a:t>
          </a:r>
          <a:endParaRPr lang="en-GB" noProof="0" dirty="0"/>
        </a:p>
      </dgm:t>
    </dgm:pt>
    <dgm:pt modelId="{BEE76551-ACFF-41B4-BBEF-1407F8D9555D}" type="parTrans" cxnId="{8520915B-D454-4980-B429-E79F5C9701CF}">
      <dgm:prSet/>
      <dgm:spPr/>
      <dgm:t>
        <a:bodyPr/>
        <a:lstStyle/>
        <a:p>
          <a:endParaRPr lang="lv-LV"/>
        </a:p>
      </dgm:t>
    </dgm:pt>
    <dgm:pt modelId="{2BF4383C-3740-45C6-93EA-67DE4FE72D3F}" type="sibTrans" cxnId="{8520915B-D454-4980-B429-E79F5C9701CF}">
      <dgm:prSet/>
      <dgm:spPr/>
      <dgm:t>
        <a:bodyPr/>
        <a:lstStyle/>
        <a:p>
          <a:endParaRPr lang="lv-LV"/>
        </a:p>
      </dgm:t>
    </dgm:pt>
    <dgm:pt modelId="{3ED4E97C-6567-4D8A-9A16-B4AD30012B75}">
      <dgm:prSet phldrT="[Text]" custT="1"/>
      <dgm:spPr/>
      <dgm:t>
        <a:bodyPr/>
        <a:lstStyle/>
        <a:p>
          <a:r>
            <a:rPr lang="lv-LV" sz="1400" noProof="0" dirty="0" err="1"/>
            <a:t>done</a:t>
          </a:r>
          <a:endParaRPr lang="en-GB" sz="1400" noProof="0" dirty="0"/>
        </a:p>
      </dgm:t>
    </dgm:pt>
    <dgm:pt modelId="{579D4EAC-B710-4004-852A-CDDC748B0BA8}" type="parTrans" cxnId="{8323DA8B-0947-4240-BE85-46D57A4E2696}">
      <dgm:prSet/>
      <dgm:spPr/>
      <dgm:t>
        <a:bodyPr/>
        <a:lstStyle/>
        <a:p>
          <a:endParaRPr lang="lv-LV"/>
        </a:p>
      </dgm:t>
    </dgm:pt>
    <dgm:pt modelId="{8D541D9E-D957-44C6-84EF-CEAD1B4ECDB8}" type="sibTrans" cxnId="{8323DA8B-0947-4240-BE85-46D57A4E2696}">
      <dgm:prSet/>
      <dgm:spPr/>
      <dgm:t>
        <a:bodyPr/>
        <a:lstStyle/>
        <a:p>
          <a:endParaRPr lang="lv-LV"/>
        </a:p>
      </dgm:t>
    </dgm:pt>
    <dgm:pt modelId="{C60B484C-3DB8-4CD7-8B50-8327E639A13F}">
      <dgm:prSet phldrT="[Text]"/>
      <dgm:spPr/>
      <dgm:t>
        <a:bodyPr/>
        <a:lstStyle/>
        <a:p>
          <a:r>
            <a:rPr lang="lv-LV" noProof="0" dirty="0" err="1"/>
            <a:t>Digital</a:t>
          </a:r>
          <a:r>
            <a:rPr lang="lv-LV" noProof="0" dirty="0"/>
            <a:t> </a:t>
          </a:r>
          <a:r>
            <a:rPr lang="lv-LV" noProof="0" dirty="0" err="1"/>
            <a:t>activities</a:t>
          </a:r>
          <a:r>
            <a:rPr lang="lv-LV" noProof="0" dirty="0"/>
            <a:t> (</a:t>
          </a:r>
          <a:r>
            <a:rPr lang="en-US" noProof="0" dirty="0"/>
            <a:t>Project information and regular news</a:t>
          </a:r>
          <a:r>
            <a:rPr lang="lv-LV" noProof="0" dirty="0"/>
            <a:t>)</a:t>
          </a:r>
          <a:endParaRPr lang="en-GB" noProof="0" dirty="0"/>
        </a:p>
      </dgm:t>
    </dgm:pt>
    <dgm:pt modelId="{125A903D-0ED9-488A-A5EC-A35966281490}" type="parTrans" cxnId="{0837F359-F0A9-4E4F-8E1D-0C837CA8229D}">
      <dgm:prSet/>
      <dgm:spPr/>
      <dgm:t>
        <a:bodyPr/>
        <a:lstStyle/>
        <a:p>
          <a:endParaRPr lang="lv-LV"/>
        </a:p>
      </dgm:t>
    </dgm:pt>
    <dgm:pt modelId="{D3E67476-211C-49E9-BC74-351872ECC942}" type="sibTrans" cxnId="{0837F359-F0A9-4E4F-8E1D-0C837CA8229D}">
      <dgm:prSet/>
      <dgm:spPr/>
      <dgm:t>
        <a:bodyPr/>
        <a:lstStyle/>
        <a:p>
          <a:endParaRPr lang="lv-LV"/>
        </a:p>
      </dgm:t>
    </dgm:pt>
    <dgm:pt modelId="{CD41AC3B-EEAD-4D74-9C72-F4AB5180DE9E}">
      <dgm:prSet phldrT="[Text]" custT="1"/>
      <dgm:spPr/>
      <dgm:t>
        <a:bodyPr/>
        <a:lstStyle/>
        <a:p>
          <a:r>
            <a:rPr lang="lv-LV" sz="1400" noProof="0" dirty="0" err="1"/>
            <a:t>done</a:t>
          </a:r>
          <a:endParaRPr lang="en-GB" sz="1400" noProof="0" dirty="0"/>
        </a:p>
      </dgm:t>
    </dgm:pt>
    <dgm:pt modelId="{87D475AA-153A-4195-9114-8E5E2A9206CB}" type="parTrans" cxnId="{4DF41323-B868-4F80-A5FB-158AAC5D881B}">
      <dgm:prSet/>
      <dgm:spPr/>
      <dgm:t>
        <a:bodyPr/>
        <a:lstStyle/>
        <a:p>
          <a:endParaRPr lang="lv-LV"/>
        </a:p>
      </dgm:t>
    </dgm:pt>
    <dgm:pt modelId="{DB2587A5-436E-4B2F-B472-523DAC83292A}" type="sibTrans" cxnId="{4DF41323-B868-4F80-A5FB-158AAC5D881B}">
      <dgm:prSet/>
      <dgm:spPr/>
      <dgm:t>
        <a:bodyPr/>
        <a:lstStyle/>
        <a:p>
          <a:endParaRPr lang="lv-LV"/>
        </a:p>
      </dgm:t>
    </dgm:pt>
    <dgm:pt modelId="{B675D015-DFF1-49F0-AC60-983DEEFDC569}">
      <dgm:prSet phldrT="[Text]"/>
      <dgm:spPr/>
      <dgm:t>
        <a:bodyPr/>
        <a:lstStyle/>
        <a:p>
          <a:r>
            <a:rPr lang="lv-LV" noProof="0" dirty="0" err="1"/>
            <a:t>Digital</a:t>
          </a:r>
          <a:r>
            <a:rPr lang="lv-LV" noProof="0" dirty="0"/>
            <a:t> </a:t>
          </a:r>
          <a:r>
            <a:rPr lang="lv-LV" noProof="0" dirty="0" err="1"/>
            <a:t>activities</a:t>
          </a:r>
          <a:r>
            <a:rPr lang="lv-LV" noProof="0" dirty="0"/>
            <a:t> (</a:t>
          </a:r>
          <a:r>
            <a:rPr lang="lv-LV" noProof="0" dirty="0" err="1"/>
            <a:t>brochures</a:t>
          </a:r>
          <a:r>
            <a:rPr lang="lv-LV" noProof="0" dirty="0"/>
            <a:t>, </a:t>
          </a:r>
          <a:r>
            <a:rPr lang="lv-LV" noProof="0" dirty="0" err="1"/>
            <a:t>videos</a:t>
          </a:r>
          <a:r>
            <a:rPr lang="lv-LV" noProof="0" dirty="0"/>
            <a:t>, </a:t>
          </a:r>
          <a:r>
            <a:rPr lang="lv-LV" noProof="0" dirty="0" err="1"/>
            <a:t>etc</a:t>
          </a:r>
          <a:r>
            <a:rPr lang="lv-LV" noProof="0" dirty="0"/>
            <a:t>.)</a:t>
          </a:r>
          <a:endParaRPr lang="en-GB" noProof="0" dirty="0"/>
        </a:p>
      </dgm:t>
    </dgm:pt>
    <dgm:pt modelId="{24477F7B-211B-4516-A5B3-65F6FFDACE93}" type="sibTrans" cxnId="{F3FD00F1-2178-4C99-B5AA-657A4C36BB83}">
      <dgm:prSet/>
      <dgm:spPr/>
      <dgm:t>
        <a:bodyPr/>
        <a:lstStyle/>
        <a:p>
          <a:endParaRPr lang="lv-LV"/>
        </a:p>
      </dgm:t>
    </dgm:pt>
    <dgm:pt modelId="{22D39B70-4E53-4A51-B07F-29C8B7740F3F}" type="parTrans" cxnId="{F3FD00F1-2178-4C99-B5AA-657A4C36BB83}">
      <dgm:prSet/>
      <dgm:spPr/>
      <dgm:t>
        <a:bodyPr/>
        <a:lstStyle/>
        <a:p>
          <a:endParaRPr lang="lv-LV"/>
        </a:p>
      </dgm:t>
    </dgm:pt>
    <dgm:pt modelId="{92483DB4-DD24-4F42-B664-A355960FD4DB}">
      <dgm:prSet phldrT="[Text]" custT="1"/>
      <dgm:spPr/>
      <dgm:t>
        <a:bodyPr/>
        <a:lstStyle/>
        <a:p>
          <a:r>
            <a:rPr lang="lv-LV" sz="1400" noProof="0" dirty="0" err="1"/>
            <a:t>done</a:t>
          </a:r>
          <a:endParaRPr lang="en-GB" sz="1400" noProof="0" dirty="0"/>
        </a:p>
      </dgm:t>
    </dgm:pt>
    <dgm:pt modelId="{11248102-8AF6-4EA7-AA86-71D8B0193DEB}" type="parTrans" cxnId="{C84C0FDE-895C-4580-99B0-0E8807D9E473}">
      <dgm:prSet/>
      <dgm:spPr/>
      <dgm:t>
        <a:bodyPr/>
        <a:lstStyle/>
        <a:p>
          <a:endParaRPr lang="lv-LV"/>
        </a:p>
      </dgm:t>
    </dgm:pt>
    <dgm:pt modelId="{EE04B7DE-7338-4967-BAF2-A480832AD7D7}" type="sibTrans" cxnId="{C84C0FDE-895C-4580-99B0-0E8807D9E473}">
      <dgm:prSet/>
      <dgm:spPr/>
      <dgm:t>
        <a:bodyPr/>
        <a:lstStyle/>
        <a:p>
          <a:endParaRPr lang="lv-LV"/>
        </a:p>
      </dgm:t>
    </dgm:pt>
    <dgm:pt modelId="{B33A1358-ED33-47ED-A131-7ABE9414E79A}">
      <dgm:prSet/>
      <dgm:spPr/>
      <dgm:t>
        <a:bodyPr/>
        <a:lstStyle/>
        <a:p>
          <a:r>
            <a:rPr lang="lv-LV" dirty="0" err="1"/>
            <a:t>Conference</a:t>
          </a:r>
          <a:endParaRPr lang="lv-LV" dirty="0"/>
        </a:p>
      </dgm:t>
    </dgm:pt>
    <dgm:pt modelId="{9808947B-0816-4B40-8777-8D6BD3557117}" type="parTrans" cxnId="{8EF73E4D-997E-4F6D-99A7-3E2A9DF50A87}">
      <dgm:prSet/>
      <dgm:spPr/>
      <dgm:t>
        <a:bodyPr/>
        <a:lstStyle/>
        <a:p>
          <a:endParaRPr lang="lv-LV"/>
        </a:p>
      </dgm:t>
    </dgm:pt>
    <dgm:pt modelId="{219598E3-8F26-4392-B6BF-1048CDDEE635}" type="sibTrans" cxnId="{8EF73E4D-997E-4F6D-99A7-3E2A9DF50A87}">
      <dgm:prSet/>
      <dgm:spPr/>
      <dgm:t>
        <a:bodyPr/>
        <a:lstStyle/>
        <a:p>
          <a:endParaRPr lang="lv-LV"/>
        </a:p>
      </dgm:t>
    </dgm:pt>
    <dgm:pt modelId="{F9519608-2CB0-45EE-BADC-EE5139C211C5}" type="pres">
      <dgm:prSet presAssocID="{F852FC1B-0DD3-43C8-9C70-0AAEDF512F5E}" presName="linearFlow" presStyleCnt="0">
        <dgm:presLayoutVars>
          <dgm:dir/>
          <dgm:animLvl val="lvl"/>
          <dgm:resizeHandles val="exact"/>
        </dgm:presLayoutVars>
      </dgm:prSet>
      <dgm:spPr/>
    </dgm:pt>
    <dgm:pt modelId="{03078222-5CDC-4426-BE4A-A9AB0A6111B9}" type="pres">
      <dgm:prSet presAssocID="{085CDD19-0C45-497C-A2D3-CEC6D8496F06}" presName="composite" presStyleCnt="0"/>
      <dgm:spPr/>
    </dgm:pt>
    <dgm:pt modelId="{B953239A-0D5A-4732-A968-E1F88D7824AD}" type="pres">
      <dgm:prSet presAssocID="{085CDD19-0C45-497C-A2D3-CEC6D8496F06}" presName="parentText" presStyleLbl="alignNode1" presStyleIdx="0" presStyleCnt="4">
        <dgm:presLayoutVars>
          <dgm:chMax val="1"/>
          <dgm:bulletEnabled val="1"/>
        </dgm:presLayoutVars>
      </dgm:prSet>
      <dgm:spPr/>
    </dgm:pt>
    <dgm:pt modelId="{9B1C24AF-1647-4058-A235-6EA001E05D62}" type="pres">
      <dgm:prSet presAssocID="{085CDD19-0C45-497C-A2D3-CEC6D8496F06}" presName="descendantText" presStyleLbl="alignAcc1" presStyleIdx="0" presStyleCnt="4">
        <dgm:presLayoutVars>
          <dgm:bulletEnabled val="1"/>
        </dgm:presLayoutVars>
      </dgm:prSet>
      <dgm:spPr/>
    </dgm:pt>
    <dgm:pt modelId="{9E995B71-3A2B-4EFD-8526-1D1520988A8A}" type="pres">
      <dgm:prSet presAssocID="{EEC953A4-A9B7-4F47-AF2D-C01D417A589A}" presName="sp" presStyleCnt="0"/>
      <dgm:spPr/>
    </dgm:pt>
    <dgm:pt modelId="{DD5A6B90-F14A-4B5F-8EB1-2BF6E3D8F0A0}" type="pres">
      <dgm:prSet presAssocID="{3ED4E97C-6567-4D8A-9A16-B4AD30012B75}" presName="composite" presStyleCnt="0"/>
      <dgm:spPr/>
    </dgm:pt>
    <dgm:pt modelId="{30589ED3-5630-4C08-845B-962C1499669B}" type="pres">
      <dgm:prSet presAssocID="{3ED4E97C-6567-4D8A-9A16-B4AD30012B75}" presName="parentText" presStyleLbl="alignNode1" presStyleIdx="1" presStyleCnt="4" custScaleY="100001" custLinFactNeighborY="0">
        <dgm:presLayoutVars>
          <dgm:chMax val="1"/>
          <dgm:bulletEnabled val="1"/>
        </dgm:presLayoutVars>
      </dgm:prSet>
      <dgm:spPr/>
    </dgm:pt>
    <dgm:pt modelId="{8D285FE9-4F4B-4B32-82D8-2C9BB54E7610}" type="pres">
      <dgm:prSet presAssocID="{3ED4E97C-6567-4D8A-9A16-B4AD30012B75}" presName="descendantText" presStyleLbl="alignAcc1" presStyleIdx="1" presStyleCnt="4">
        <dgm:presLayoutVars>
          <dgm:bulletEnabled val="1"/>
        </dgm:presLayoutVars>
      </dgm:prSet>
      <dgm:spPr/>
    </dgm:pt>
    <dgm:pt modelId="{7C676A59-ADFE-410E-BD49-CC9D4ADEDF79}" type="pres">
      <dgm:prSet presAssocID="{8D541D9E-D957-44C6-84EF-CEAD1B4ECDB8}" presName="sp" presStyleCnt="0"/>
      <dgm:spPr/>
    </dgm:pt>
    <dgm:pt modelId="{853CCC84-AD8B-4798-9B06-DCCED4191045}" type="pres">
      <dgm:prSet presAssocID="{CD41AC3B-EEAD-4D74-9C72-F4AB5180DE9E}" presName="composite" presStyleCnt="0"/>
      <dgm:spPr/>
    </dgm:pt>
    <dgm:pt modelId="{8C969D61-8752-49A6-9F0C-DAB71C5FAD9C}" type="pres">
      <dgm:prSet presAssocID="{CD41AC3B-EEAD-4D74-9C72-F4AB5180DE9E}" presName="parentText" presStyleLbl="alignNode1" presStyleIdx="2" presStyleCnt="4" custLinFactNeighborY="0">
        <dgm:presLayoutVars>
          <dgm:chMax val="1"/>
          <dgm:bulletEnabled val="1"/>
        </dgm:presLayoutVars>
      </dgm:prSet>
      <dgm:spPr/>
    </dgm:pt>
    <dgm:pt modelId="{9FD31A9F-5A32-45B5-A7F8-90E518951A54}" type="pres">
      <dgm:prSet presAssocID="{CD41AC3B-EEAD-4D74-9C72-F4AB5180DE9E}" presName="descendantText" presStyleLbl="alignAcc1" presStyleIdx="2" presStyleCnt="4">
        <dgm:presLayoutVars>
          <dgm:bulletEnabled val="1"/>
        </dgm:presLayoutVars>
      </dgm:prSet>
      <dgm:spPr/>
    </dgm:pt>
    <dgm:pt modelId="{8D2CE81D-7C57-44A5-BA10-B893BB3CA06D}" type="pres">
      <dgm:prSet presAssocID="{DB2587A5-436E-4B2F-B472-523DAC83292A}" presName="sp" presStyleCnt="0"/>
      <dgm:spPr/>
    </dgm:pt>
    <dgm:pt modelId="{B352920E-2E39-4AF4-A99D-81936594A5C5}" type="pres">
      <dgm:prSet presAssocID="{92483DB4-DD24-4F42-B664-A355960FD4DB}" presName="composite" presStyleCnt="0"/>
      <dgm:spPr/>
    </dgm:pt>
    <dgm:pt modelId="{4BC9F075-05EB-4BBE-B391-7229241AFAA6}" type="pres">
      <dgm:prSet presAssocID="{92483DB4-DD24-4F42-B664-A355960FD4DB}" presName="parentText" presStyleLbl="alignNode1" presStyleIdx="3" presStyleCnt="4" custLinFactNeighborY="0">
        <dgm:presLayoutVars>
          <dgm:chMax val="1"/>
          <dgm:bulletEnabled val="1"/>
        </dgm:presLayoutVars>
      </dgm:prSet>
      <dgm:spPr/>
    </dgm:pt>
    <dgm:pt modelId="{A8837C30-1BAE-4973-8193-592190C8AC6E}" type="pres">
      <dgm:prSet presAssocID="{92483DB4-DD24-4F42-B664-A355960FD4DB}" presName="descendantText" presStyleLbl="alignAcc1" presStyleIdx="3" presStyleCnt="4">
        <dgm:presLayoutVars>
          <dgm:bulletEnabled val="1"/>
        </dgm:presLayoutVars>
      </dgm:prSet>
      <dgm:spPr/>
    </dgm:pt>
  </dgm:ptLst>
  <dgm:cxnLst>
    <dgm:cxn modelId="{D707F801-23B6-47E1-BBB5-45E7053E1DA6}" type="presOf" srcId="{72B9EF7E-187B-4A4F-9AB4-ACAB113C670F}" destId="{9B1C24AF-1647-4058-A235-6EA001E05D62}" srcOrd="0" destOrd="0" presId="urn:microsoft.com/office/officeart/2005/8/layout/chevron2"/>
    <dgm:cxn modelId="{30F62217-50E9-415C-A863-6EA32D992920}" type="presOf" srcId="{F852FC1B-0DD3-43C8-9C70-0AAEDF512F5E}" destId="{F9519608-2CB0-45EE-BADC-EE5139C211C5}" srcOrd="0" destOrd="0" presId="urn:microsoft.com/office/officeart/2005/8/layout/chevron2"/>
    <dgm:cxn modelId="{3F8AA71B-CA79-4B8C-A508-DA0D60D963E5}" type="presOf" srcId="{3ED4E97C-6567-4D8A-9A16-B4AD30012B75}" destId="{30589ED3-5630-4C08-845B-962C1499669B}" srcOrd="0" destOrd="0" presId="urn:microsoft.com/office/officeart/2005/8/layout/chevron2"/>
    <dgm:cxn modelId="{4DF41323-B868-4F80-A5FB-158AAC5D881B}" srcId="{F852FC1B-0DD3-43C8-9C70-0AAEDF512F5E}" destId="{CD41AC3B-EEAD-4D74-9C72-F4AB5180DE9E}" srcOrd="2" destOrd="0" parTransId="{87D475AA-153A-4195-9114-8E5E2A9206CB}" sibTransId="{DB2587A5-436E-4B2F-B472-523DAC83292A}"/>
    <dgm:cxn modelId="{8520915B-D454-4980-B429-E79F5C9701CF}" srcId="{085CDD19-0C45-497C-A2D3-CEC6D8496F06}" destId="{72B9EF7E-187B-4A4F-9AB4-ACAB113C670F}" srcOrd="0" destOrd="0" parTransId="{BEE76551-ACFF-41B4-BBEF-1407F8D9555D}" sibTransId="{2BF4383C-3740-45C6-93EA-67DE4FE72D3F}"/>
    <dgm:cxn modelId="{AEBEE743-1CE1-445A-956B-7BAE119BBD12}" type="presOf" srcId="{C60B484C-3DB8-4CD7-8B50-8327E639A13F}" destId="{8D285FE9-4F4B-4B32-82D8-2C9BB54E7610}" srcOrd="0" destOrd="0" presId="urn:microsoft.com/office/officeart/2005/8/layout/chevron2"/>
    <dgm:cxn modelId="{8EF73E4D-997E-4F6D-99A7-3E2A9DF50A87}" srcId="{92483DB4-DD24-4F42-B664-A355960FD4DB}" destId="{B33A1358-ED33-47ED-A131-7ABE9414E79A}" srcOrd="0" destOrd="0" parTransId="{9808947B-0816-4B40-8777-8D6BD3557117}" sibTransId="{219598E3-8F26-4392-B6BF-1048CDDEE635}"/>
    <dgm:cxn modelId="{0837F359-F0A9-4E4F-8E1D-0C837CA8229D}" srcId="{3ED4E97C-6567-4D8A-9A16-B4AD30012B75}" destId="{C60B484C-3DB8-4CD7-8B50-8327E639A13F}" srcOrd="0" destOrd="0" parTransId="{125A903D-0ED9-488A-A5EC-A35966281490}" sibTransId="{D3E67476-211C-49E9-BC74-351872ECC942}"/>
    <dgm:cxn modelId="{8323DA8B-0947-4240-BE85-46D57A4E2696}" srcId="{F852FC1B-0DD3-43C8-9C70-0AAEDF512F5E}" destId="{3ED4E97C-6567-4D8A-9A16-B4AD30012B75}" srcOrd="1" destOrd="0" parTransId="{579D4EAC-B710-4004-852A-CDDC748B0BA8}" sibTransId="{8D541D9E-D957-44C6-84EF-CEAD1B4ECDB8}"/>
    <dgm:cxn modelId="{D745B290-E3B8-42ED-8A8F-45E570DFD2CD}" type="presOf" srcId="{92483DB4-DD24-4F42-B664-A355960FD4DB}" destId="{4BC9F075-05EB-4BBE-B391-7229241AFAA6}" srcOrd="0" destOrd="0" presId="urn:microsoft.com/office/officeart/2005/8/layout/chevron2"/>
    <dgm:cxn modelId="{0322F991-898D-4947-BCC8-EF5911FDF73B}" srcId="{F852FC1B-0DD3-43C8-9C70-0AAEDF512F5E}" destId="{085CDD19-0C45-497C-A2D3-CEC6D8496F06}" srcOrd="0" destOrd="0" parTransId="{80913DFA-87E7-4908-9BDB-BBBFE7040814}" sibTransId="{EEC953A4-A9B7-4F47-AF2D-C01D417A589A}"/>
    <dgm:cxn modelId="{2F933D97-8FC4-46D3-A328-77CDE2213059}" type="presOf" srcId="{CD41AC3B-EEAD-4D74-9C72-F4AB5180DE9E}" destId="{8C969D61-8752-49A6-9F0C-DAB71C5FAD9C}" srcOrd="0" destOrd="0" presId="urn:microsoft.com/office/officeart/2005/8/layout/chevron2"/>
    <dgm:cxn modelId="{0448FCCA-403A-4298-B8A3-A712D5ED3999}" type="presOf" srcId="{B33A1358-ED33-47ED-A131-7ABE9414E79A}" destId="{A8837C30-1BAE-4973-8193-592190C8AC6E}" srcOrd="0" destOrd="0" presId="urn:microsoft.com/office/officeart/2005/8/layout/chevron2"/>
    <dgm:cxn modelId="{C84C0FDE-895C-4580-99B0-0E8807D9E473}" srcId="{F852FC1B-0DD3-43C8-9C70-0AAEDF512F5E}" destId="{92483DB4-DD24-4F42-B664-A355960FD4DB}" srcOrd="3" destOrd="0" parTransId="{11248102-8AF6-4EA7-AA86-71D8B0193DEB}" sibTransId="{EE04B7DE-7338-4967-BAF2-A480832AD7D7}"/>
    <dgm:cxn modelId="{2EE819EA-016D-4906-90CC-42DC1B8B838C}" type="presOf" srcId="{085CDD19-0C45-497C-A2D3-CEC6D8496F06}" destId="{B953239A-0D5A-4732-A968-E1F88D7824AD}" srcOrd="0" destOrd="0" presId="urn:microsoft.com/office/officeart/2005/8/layout/chevron2"/>
    <dgm:cxn modelId="{F3FD00F1-2178-4C99-B5AA-657A4C36BB83}" srcId="{CD41AC3B-EEAD-4D74-9C72-F4AB5180DE9E}" destId="{B675D015-DFF1-49F0-AC60-983DEEFDC569}" srcOrd="0" destOrd="0" parTransId="{22D39B70-4E53-4A51-B07F-29C8B7740F3F}" sibTransId="{24477F7B-211B-4516-A5B3-65F6FFDACE93}"/>
    <dgm:cxn modelId="{0DB52BF1-C624-4C42-BB7B-4E862E256838}" type="presOf" srcId="{B675D015-DFF1-49F0-AC60-983DEEFDC569}" destId="{9FD31A9F-5A32-45B5-A7F8-90E518951A54}" srcOrd="0" destOrd="0" presId="urn:microsoft.com/office/officeart/2005/8/layout/chevron2"/>
    <dgm:cxn modelId="{9689F55C-ED2E-4B41-B166-A0364ACCE0E1}" type="presParOf" srcId="{F9519608-2CB0-45EE-BADC-EE5139C211C5}" destId="{03078222-5CDC-4426-BE4A-A9AB0A6111B9}" srcOrd="0" destOrd="0" presId="urn:microsoft.com/office/officeart/2005/8/layout/chevron2"/>
    <dgm:cxn modelId="{1637D5E9-EFB2-41F6-877D-BA8CACAEA1BB}" type="presParOf" srcId="{03078222-5CDC-4426-BE4A-A9AB0A6111B9}" destId="{B953239A-0D5A-4732-A968-E1F88D7824AD}" srcOrd="0" destOrd="0" presId="urn:microsoft.com/office/officeart/2005/8/layout/chevron2"/>
    <dgm:cxn modelId="{AEB60E3C-BC5F-4AA5-A65F-1B6F65E18EED}" type="presParOf" srcId="{03078222-5CDC-4426-BE4A-A9AB0A6111B9}" destId="{9B1C24AF-1647-4058-A235-6EA001E05D62}" srcOrd="1" destOrd="0" presId="urn:microsoft.com/office/officeart/2005/8/layout/chevron2"/>
    <dgm:cxn modelId="{C953D481-549C-4ABA-9D7F-763CBA5323C0}" type="presParOf" srcId="{F9519608-2CB0-45EE-BADC-EE5139C211C5}" destId="{9E995B71-3A2B-4EFD-8526-1D1520988A8A}" srcOrd="1" destOrd="0" presId="urn:microsoft.com/office/officeart/2005/8/layout/chevron2"/>
    <dgm:cxn modelId="{B1DA3ED3-45F2-48E7-8A0C-0625FB756A3C}" type="presParOf" srcId="{F9519608-2CB0-45EE-BADC-EE5139C211C5}" destId="{DD5A6B90-F14A-4B5F-8EB1-2BF6E3D8F0A0}" srcOrd="2" destOrd="0" presId="urn:microsoft.com/office/officeart/2005/8/layout/chevron2"/>
    <dgm:cxn modelId="{3520F09E-FB18-4DA3-9B58-62DD3A767440}" type="presParOf" srcId="{DD5A6B90-F14A-4B5F-8EB1-2BF6E3D8F0A0}" destId="{30589ED3-5630-4C08-845B-962C1499669B}" srcOrd="0" destOrd="0" presId="urn:microsoft.com/office/officeart/2005/8/layout/chevron2"/>
    <dgm:cxn modelId="{7FC98494-D081-4B7A-994D-3C16F3F461C3}" type="presParOf" srcId="{DD5A6B90-F14A-4B5F-8EB1-2BF6E3D8F0A0}" destId="{8D285FE9-4F4B-4B32-82D8-2C9BB54E7610}" srcOrd="1" destOrd="0" presId="urn:microsoft.com/office/officeart/2005/8/layout/chevron2"/>
    <dgm:cxn modelId="{DBA15E56-0792-4D01-A036-058E0A305F53}" type="presParOf" srcId="{F9519608-2CB0-45EE-BADC-EE5139C211C5}" destId="{7C676A59-ADFE-410E-BD49-CC9D4ADEDF79}" srcOrd="3" destOrd="0" presId="urn:microsoft.com/office/officeart/2005/8/layout/chevron2"/>
    <dgm:cxn modelId="{AA126DB7-E9E1-4464-98ED-9AFA4C530E42}" type="presParOf" srcId="{F9519608-2CB0-45EE-BADC-EE5139C211C5}" destId="{853CCC84-AD8B-4798-9B06-DCCED4191045}" srcOrd="4" destOrd="0" presId="urn:microsoft.com/office/officeart/2005/8/layout/chevron2"/>
    <dgm:cxn modelId="{D8D202C5-878A-4A0E-9BD9-EAFA1DDA154D}" type="presParOf" srcId="{853CCC84-AD8B-4798-9B06-DCCED4191045}" destId="{8C969D61-8752-49A6-9F0C-DAB71C5FAD9C}" srcOrd="0" destOrd="0" presId="urn:microsoft.com/office/officeart/2005/8/layout/chevron2"/>
    <dgm:cxn modelId="{B82144CF-CF24-424F-B951-7E1B89CA647E}" type="presParOf" srcId="{853CCC84-AD8B-4798-9B06-DCCED4191045}" destId="{9FD31A9F-5A32-45B5-A7F8-90E518951A54}" srcOrd="1" destOrd="0" presId="urn:microsoft.com/office/officeart/2005/8/layout/chevron2"/>
    <dgm:cxn modelId="{A091383E-6029-4839-B84B-F4E221585707}" type="presParOf" srcId="{F9519608-2CB0-45EE-BADC-EE5139C211C5}" destId="{8D2CE81D-7C57-44A5-BA10-B893BB3CA06D}" srcOrd="5" destOrd="0" presId="urn:microsoft.com/office/officeart/2005/8/layout/chevron2"/>
    <dgm:cxn modelId="{B3392AA3-BF53-4D61-AE4B-3CD32690C612}" type="presParOf" srcId="{F9519608-2CB0-45EE-BADC-EE5139C211C5}" destId="{B352920E-2E39-4AF4-A99D-81936594A5C5}" srcOrd="6" destOrd="0" presId="urn:microsoft.com/office/officeart/2005/8/layout/chevron2"/>
    <dgm:cxn modelId="{A78D1929-8AD7-4C1D-8BF9-67AF813BE3ED}" type="presParOf" srcId="{B352920E-2E39-4AF4-A99D-81936594A5C5}" destId="{4BC9F075-05EB-4BBE-B391-7229241AFAA6}" srcOrd="0" destOrd="0" presId="urn:microsoft.com/office/officeart/2005/8/layout/chevron2"/>
    <dgm:cxn modelId="{06AED429-015D-4A74-BFF9-26A647046B34}" type="presParOf" srcId="{B352920E-2E39-4AF4-A99D-81936594A5C5}" destId="{A8837C30-1BAE-4973-8193-592190C8AC6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52FC1B-0DD3-43C8-9C70-0AAEDF512F5E}"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lv-LV"/>
        </a:p>
      </dgm:t>
    </dgm:pt>
    <dgm:pt modelId="{085CDD19-0C45-497C-A2D3-CEC6D8496F06}">
      <dgm:prSet phldrT="[Text]"/>
      <dgm:spPr/>
      <dgm:t>
        <a:bodyPr/>
        <a:lstStyle/>
        <a:p>
          <a:r>
            <a:rPr lang="lv-LV" dirty="0"/>
            <a:t>Done</a:t>
          </a:r>
        </a:p>
      </dgm:t>
    </dgm:pt>
    <dgm:pt modelId="{80913DFA-87E7-4908-9BDB-BBBFE7040814}" type="parTrans" cxnId="{0322F991-898D-4947-BCC8-EF5911FDF73B}">
      <dgm:prSet/>
      <dgm:spPr/>
      <dgm:t>
        <a:bodyPr/>
        <a:lstStyle/>
        <a:p>
          <a:endParaRPr lang="lv-LV"/>
        </a:p>
      </dgm:t>
    </dgm:pt>
    <dgm:pt modelId="{EEC953A4-A9B7-4F47-AF2D-C01D417A589A}" type="sibTrans" cxnId="{0322F991-898D-4947-BCC8-EF5911FDF73B}">
      <dgm:prSet/>
      <dgm:spPr/>
      <dgm:t>
        <a:bodyPr/>
        <a:lstStyle/>
        <a:p>
          <a:endParaRPr lang="lv-LV"/>
        </a:p>
      </dgm:t>
    </dgm:pt>
    <dgm:pt modelId="{72B9EF7E-187B-4A4F-9AB4-ACAB113C670F}">
      <dgm:prSet phldrT="[Text]" custT="1"/>
      <dgm:spPr/>
      <dgm:t>
        <a:bodyPr/>
        <a:lstStyle/>
        <a:p>
          <a:r>
            <a:rPr lang="en-US" sz="1500" dirty="0"/>
            <a:t>Establishment of project management bodies and procedures for project implementation</a:t>
          </a:r>
          <a:endParaRPr lang="lv-LV" sz="1500" dirty="0"/>
        </a:p>
      </dgm:t>
    </dgm:pt>
    <dgm:pt modelId="{BEE76551-ACFF-41B4-BBEF-1407F8D9555D}" type="parTrans" cxnId="{8520915B-D454-4980-B429-E79F5C9701CF}">
      <dgm:prSet/>
      <dgm:spPr/>
      <dgm:t>
        <a:bodyPr/>
        <a:lstStyle/>
        <a:p>
          <a:endParaRPr lang="lv-LV"/>
        </a:p>
      </dgm:t>
    </dgm:pt>
    <dgm:pt modelId="{2BF4383C-3740-45C6-93EA-67DE4FE72D3F}" type="sibTrans" cxnId="{8520915B-D454-4980-B429-E79F5C9701CF}">
      <dgm:prSet/>
      <dgm:spPr/>
      <dgm:t>
        <a:bodyPr/>
        <a:lstStyle/>
        <a:p>
          <a:endParaRPr lang="lv-LV"/>
        </a:p>
      </dgm:t>
    </dgm:pt>
    <dgm:pt modelId="{3ED4E97C-6567-4D8A-9A16-B4AD30012B75}">
      <dgm:prSet phldrT="[Text]"/>
      <dgm:spPr/>
      <dgm:t>
        <a:bodyPr/>
        <a:lstStyle/>
        <a:p>
          <a:r>
            <a:rPr lang="lv-LV" dirty="0"/>
            <a:t>Done</a:t>
          </a:r>
        </a:p>
      </dgm:t>
    </dgm:pt>
    <dgm:pt modelId="{579D4EAC-B710-4004-852A-CDDC748B0BA8}" type="parTrans" cxnId="{8323DA8B-0947-4240-BE85-46D57A4E2696}">
      <dgm:prSet/>
      <dgm:spPr/>
      <dgm:t>
        <a:bodyPr/>
        <a:lstStyle/>
        <a:p>
          <a:endParaRPr lang="lv-LV"/>
        </a:p>
      </dgm:t>
    </dgm:pt>
    <dgm:pt modelId="{8D541D9E-D957-44C6-84EF-CEAD1B4ECDB8}" type="sibTrans" cxnId="{8323DA8B-0947-4240-BE85-46D57A4E2696}">
      <dgm:prSet/>
      <dgm:spPr/>
      <dgm:t>
        <a:bodyPr/>
        <a:lstStyle/>
        <a:p>
          <a:endParaRPr lang="lv-LV"/>
        </a:p>
      </dgm:t>
    </dgm:pt>
    <dgm:pt modelId="{C60B484C-3DB8-4CD7-8B50-8327E639A13F}">
      <dgm:prSet phldrT="[Text]" custT="1"/>
      <dgm:spPr/>
      <dgm:t>
        <a:bodyPr/>
        <a:lstStyle/>
        <a:p>
          <a:r>
            <a:rPr lang="lv-LV" sz="1500" dirty="0" err="1"/>
            <a:t>Signed</a:t>
          </a:r>
          <a:r>
            <a:rPr lang="lv-LV" sz="1500" dirty="0"/>
            <a:t> </a:t>
          </a:r>
          <a:r>
            <a:rPr lang="lv-LV" sz="1500" dirty="0" err="1"/>
            <a:t>partnership</a:t>
          </a:r>
          <a:r>
            <a:rPr lang="lv-LV" sz="1500" dirty="0"/>
            <a:t> </a:t>
          </a:r>
          <a:r>
            <a:rPr lang="lv-LV" sz="1500" dirty="0" err="1"/>
            <a:t>agreement</a:t>
          </a:r>
          <a:endParaRPr lang="lv-LV" sz="1500" dirty="0"/>
        </a:p>
      </dgm:t>
    </dgm:pt>
    <dgm:pt modelId="{125A903D-0ED9-488A-A5EC-A35966281490}" type="parTrans" cxnId="{0837F359-F0A9-4E4F-8E1D-0C837CA8229D}">
      <dgm:prSet/>
      <dgm:spPr/>
      <dgm:t>
        <a:bodyPr/>
        <a:lstStyle/>
        <a:p>
          <a:endParaRPr lang="lv-LV"/>
        </a:p>
      </dgm:t>
    </dgm:pt>
    <dgm:pt modelId="{D3E67476-211C-49E9-BC74-351872ECC942}" type="sibTrans" cxnId="{0837F359-F0A9-4E4F-8E1D-0C837CA8229D}">
      <dgm:prSet/>
      <dgm:spPr/>
      <dgm:t>
        <a:bodyPr/>
        <a:lstStyle/>
        <a:p>
          <a:endParaRPr lang="lv-LV"/>
        </a:p>
      </dgm:t>
    </dgm:pt>
    <dgm:pt modelId="{CD41AC3B-EEAD-4D74-9C72-F4AB5180DE9E}">
      <dgm:prSet phldrT="[Text]"/>
      <dgm:spPr/>
      <dgm:t>
        <a:bodyPr/>
        <a:lstStyle/>
        <a:p>
          <a:r>
            <a:rPr lang="lv-LV" dirty="0"/>
            <a:t>Done</a:t>
          </a:r>
        </a:p>
      </dgm:t>
    </dgm:pt>
    <dgm:pt modelId="{87D475AA-153A-4195-9114-8E5E2A9206CB}" type="parTrans" cxnId="{4DF41323-B868-4F80-A5FB-158AAC5D881B}">
      <dgm:prSet/>
      <dgm:spPr/>
      <dgm:t>
        <a:bodyPr/>
        <a:lstStyle/>
        <a:p>
          <a:endParaRPr lang="lv-LV"/>
        </a:p>
      </dgm:t>
    </dgm:pt>
    <dgm:pt modelId="{DB2587A5-436E-4B2F-B472-523DAC83292A}" type="sibTrans" cxnId="{4DF41323-B868-4F80-A5FB-158AAC5D881B}">
      <dgm:prSet/>
      <dgm:spPr/>
      <dgm:t>
        <a:bodyPr/>
        <a:lstStyle/>
        <a:p>
          <a:endParaRPr lang="lv-LV"/>
        </a:p>
      </dgm:t>
    </dgm:pt>
    <dgm:pt modelId="{B675D015-DFF1-49F0-AC60-983DEEFDC569}">
      <dgm:prSet phldrT="[Text]" custT="1"/>
      <dgm:spPr/>
      <dgm:t>
        <a:bodyPr/>
        <a:lstStyle/>
        <a:p>
          <a:pPr marL="114300" lvl="1" indent="-114300" algn="l" defTabSz="666750">
            <a:lnSpc>
              <a:spcPct val="90000"/>
            </a:lnSpc>
            <a:spcBef>
              <a:spcPct val="0"/>
            </a:spcBef>
            <a:spcAft>
              <a:spcPct val="15000"/>
            </a:spcAft>
            <a:buChar char="•"/>
          </a:pPr>
          <a:r>
            <a:rPr lang="lv-LV" sz="1500" kern="1200" dirty="0" err="1">
              <a:solidFill>
                <a:prstClr val="black">
                  <a:hueOff val="0"/>
                  <a:satOff val="0"/>
                  <a:lumOff val="0"/>
                  <a:alphaOff val="0"/>
                </a:prstClr>
              </a:solidFill>
              <a:latin typeface="Calibri"/>
              <a:ea typeface="+mn-ea"/>
              <a:cs typeface="+mn-cs"/>
            </a:rPr>
            <a:t>Kick-off</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meeting</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on</a:t>
          </a:r>
          <a:r>
            <a:rPr lang="lv-LV" sz="1500" kern="1200" dirty="0">
              <a:solidFill>
                <a:prstClr val="black">
                  <a:hueOff val="0"/>
                  <a:satOff val="0"/>
                  <a:lumOff val="0"/>
                  <a:alphaOff val="0"/>
                </a:prstClr>
              </a:solidFill>
              <a:latin typeface="Calibri"/>
              <a:ea typeface="+mn-ea"/>
              <a:cs typeface="+mn-cs"/>
            </a:rPr>
            <a:t> 07/06/2017</a:t>
          </a:r>
        </a:p>
      </dgm:t>
    </dgm:pt>
    <dgm:pt modelId="{22D39B70-4E53-4A51-B07F-29C8B7740F3F}" type="parTrans" cxnId="{F3FD00F1-2178-4C99-B5AA-657A4C36BB83}">
      <dgm:prSet/>
      <dgm:spPr/>
      <dgm:t>
        <a:bodyPr/>
        <a:lstStyle/>
        <a:p>
          <a:endParaRPr lang="lv-LV"/>
        </a:p>
      </dgm:t>
    </dgm:pt>
    <dgm:pt modelId="{24477F7B-211B-4516-A5B3-65F6FFDACE93}" type="sibTrans" cxnId="{F3FD00F1-2178-4C99-B5AA-657A4C36BB83}">
      <dgm:prSet/>
      <dgm:spPr/>
      <dgm:t>
        <a:bodyPr/>
        <a:lstStyle/>
        <a:p>
          <a:endParaRPr lang="lv-LV"/>
        </a:p>
      </dgm:t>
    </dgm:pt>
    <dgm:pt modelId="{2D638AEF-EC57-485D-82CE-7CEADE4CA1A2}">
      <dgm:prSet phldrT="[Text]"/>
      <dgm:spPr/>
      <dgm:t>
        <a:bodyPr/>
        <a:lstStyle/>
        <a:p>
          <a:r>
            <a:rPr lang="lv-LV" dirty="0"/>
            <a:t>Done</a:t>
          </a:r>
        </a:p>
      </dgm:t>
    </dgm:pt>
    <dgm:pt modelId="{5C27FC70-8C7E-4B93-9165-410F0B07F7EA}" type="parTrans" cxnId="{65E95681-5A3D-432B-92C4-3E94EB2DD287}">
      <dgm:prSet/>
      <dgm:spPr/>
      <dgm:t>
        <a:bodyPr/>
        <a:lstStyle/>
        <a:p>
          <a:endParaRPr lang="lv-LV"/>
        </a:p>
      </dgm:t>
    </dgm:pt>
    <dgm:pt modelId="{C34504A0-CDBB-4DDD-B196-80393047C7A9}" type="sibTrans" cxnId="{65E95681-5A3D-432B-92C4-3E94EB2DD287}">
      <dgm:prSet/>
      <dgm:spPr/>
      <dgm:t>
        <a:bodyPr/>
        <a:lstStyle/>
        <a:p>
          <a:endParaRPr lang="lv-LV"/>
        </a:p>
      </dgm:t>
    </dgm:pt>
    <dgm:pt modelId="{B209C843-FDF6-4E1F-9095-5D2F5326682B}">
      <dgm:prSet custT="1"/>
      <dgm:spPr/>
      <dgm:t>
        <a:bodyPr/>
        <a:lstStyle/>
        <a:p>
          <a:pPr marL="114300" lvl="1" indent="-114300" algn="l" defTabSz="666750">
            <a:lnSpc>
              <a:spcPct val="90000"/>
            </a:lnSpc>
            <a:spcBef>
              <a:spcPct val="0"/>
            </a:spcBef>
            <a:spcAft>
              <a:spcPct val="15000"/>
            </a:spcAft>
            <a:buChar char="•"/>
          </a:pPr>
          <a:r>
            <a:rPr lang="lv-LV" sz="1500" kern="1200" dirty="0">
              <a:solidFill>
                <a:prstClr val="black">
                  <a:hueOff val="0"/>
                  <a:satOff val="0"/>
                  <a:lumOff val="0"/>
                  <a:alphaOff val="0"/>
                </a:prstClr>
              </a:solidFill>
              <a:latin typeface="Calibri"/>
              <a:ea typeface="+mn-ea"/>
              <a:cs typeface="+mn-cs"/>
            </a:rPr>
            <a:t>Project monitoring </a:t>
          </a:r>
          <a:r>
            <a:rPr lang="lv-LV" sz="1500" kern="1200" dirty="0" err="1">
              <a:solidFill>
                <a:prstClr val="black">
                  <a:hueOff val="0"/>
                  <a:satOff val="0"/>
                  <a:lumOff val="0"/>
                  <a:alphaOff val="0"/>
                </a:prstClr>
              </a:solidFill>
              <a:latin typeface="Calibri"/>
              <a:ea typeface="+mn-ea"/>
              <a:cs typeface="+mn-cs"/>
            </a:rPr>
            <a:t>and</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coordination</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7 </a:t>
          </a:r>
          <a:r>
            <a:rPr lang="lv-LV" sz="1500" kern="1200" dirty="0" err="1">
              <a:solidFill>
                <a:prstClr val="black">
                  <a:hueOff val="0"/>
                  <a:satOff val="0"/>
                  <a:lumOff val="0"/>
                  <a:alphaOff val="0"/>
                </a:prstClr>
              </a:solidFill>
              <a:latin typeface="Calibri"/>
              <a:ea typeface="+mn-ea"/>
              <a:cs typeface="+mn-cs"/>
            </a:rPr>
            <a:t>internal</a:t>
          </a:r>
          <a:r>
            <a:rPr lang="lv-LV" sz="1500" kern="1200" dirty="0">
              <a:solidFill>
                <a:prstClr val="black">
                  <a:hueOff val="0"/>
                  <a:satOff val="0"/>
                  <a:lumOff val="0"/>
                  <a:alphaOff val="0"/>
                </a:prstClr>
              </a:solidFill>
              <a:latin typeface="Calibri"/>
              <a:ea typeface="+mn-ea"/>
              <a:cs typeface="+mn-cs"/>
            </a:rPr>
            <a:t> progress </a:t>
          </a:r>
          <a:r>
            <a:rPr lang="lv-LV" sz="1500" kern="1200" dirty="0" err="1">
              <a:solidFill>
                <a:prstClr val="black">
                  <a:hueOff val="0"/>
                  <a:satOff val="0"/>
                  <a:lumOff val="0"/>
                  <a:alphaOff val="0"/>
                </a:prstClr>
              </a:solidFill>
              <a:latin typeface="Calibri"/>
              <a:ea typeface="+mn-ea"/>
              <a:cs typeface="+mn-cs"/>
            </a:rPr>
            <a:t>reports</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done</a:t>
          </a:r>
          <a:r>
            <a:rPr lang="lv-LV" sz="1500" kern="1200" dirty="0">
              <a:solidFill>
                <a:prstClr val="black">
                  <a:hueOff val="0"/>
                  <a:satOff val="0"/>
                  <a:lumOff val="0"/>
                  <a:alphaOff val="0"/>
                </a:prstClr>
              </a:solidFill>
              <a:latin typeface="Calibri"/>
              <a:ea typeface="+mn-ea"/>
              <a:cs typeface="+mn-cs"/>
            </a:rPr>
            <a:t> 14</a:t>
          </a:r>
        </a:p>
      </dgm:t>
    </dgm:pt>
    <dgm:pt modelId="{6BE487FB-1737-426E-9AEE-31C6E727FB5B}" type="parTrans" cxnId="{2EE4BA09-4B2A-4D87-AFB9-22CD51CC0BC7}">
      <dgm:prSet/>
      <dgm:spPr/>
      <dgm:t>
        <a:bodyPr/>
        <a:lstStyle/>
        <a:p>
          <a:endParaRPr lang="lv-LV"/>
        </a:p>
      </dgm:t>
    </dgm:pt>
    <dgm:pt modelId="{AA2F352A-950E-4551-B0A6-09D139F27F91}" type="sibTrans" cxnId="{2EE4BA09-4B2A-4D87-AFB9-22CD51CC0BC7}">
      <dgm:prSet/>
      <dgm:spPr/>
      <dgm:t>
        <a:bodyPr/>
        <a:lstStyle/>
        <a:p>
          <a:endParaRPr lang="lv-LV"/>
        </a:p>
      </dgm:t>
    </dgm:pt>
    <dgm:pt modelId="{EACEA2D9-9963-4B01-A4F7-15BC5E2857E6}">
      <dgm:prSet/>
      <dgm:spPr/>
      <dgm:t>
        <a:bodyPr/>
        <a:lstStyle/>
        <a:p>
          <a:r>
            <a:rPr lang="lv-LV" dirty="0"/>
            <a:t>Done</a:t>
          </a:r>
        </a:p>
      </dgm:t>
    </dgm:pt>
    <dgm:pt modelId="{C1B60877-F055-4F65-A76B-3FC3C02730A7}" type="parTrans" cxnId="{4F2FD9BB-FF58-40F6-A026-A396773FD26D}">
      <dgm:prSet/>
      <dgm:spPr/>
      <dgm:t>
        <a:bodyPr/>
        <a:lstStyle/>
        <a:p>
          <a:endParaRPr lang="lv-LV"/>
        </a:p>
      </dgm:t>
    </dgm:pt>
    <dgm:pt modelId="{ABA73DEB-383B-49D0-97E4-46A8B886D9BE}" type="sibTrans" cxnId="{4F2FD9BB-FF58-40F6-A026-A396773FD26D}">
      <dgm:prSet/>
      <dgm:spPr/>
      <dgm:t>
        <a:bodyPr/>
        <a:lstStyle/>
        <a:p>
          <a:endParaRPr lang="lv-LV"/>
        </a:p>
      </dgm:t>
    </dgm:pt>
    <dgm:pt modelId="{06CAEAB1-E7B5-4F4D-8DE2-1DE5BD24A532}">
      <dgm:prSet custT="1"/>
      <dgm:spPr/>
      <dgm:t>
        <a:bodyPr/>
        <a:lstStyle/>
        <a:p>
          <a:pPr marL="114300" lvl="1" indent="-114300" algn="l" defTabSz="666750">
            <a:lnSpc>
              <a:spcPct val="90000"/>
            </a:lnSpc>
            <a:spcBef>
              <a:spcPct val="0"/>
            </a:spcBef>
            <a:spcAft>
              <a:spcPct val="15000"/>
            </a:spcAft>
            <a:buChar char="•"/>
          </a:pPr>
          <a:r>
            <a:rPr lang="lv-LV" sz="1500" kern="1200" dirty="0">
              <a:solidFill>
                <a:prstClr val="black">
                  <a:hueOff val="0"/>
                  <a:satOff val="0"/>
                  <a:lumOff val="0"/>
                  <a:alphaOff val="0"/>
                </a:prstClr>
              </a:solidFill>
              <a:latin typeface="Calibri"/>
              <a:ea typeface="+mn-ea"/>
              <a:cs typeface="+mn-cs"/>
            </a:rPr>
            <a:t>Project </a:t>
          </a:r>
          <a:r>
            <a:rPr lang="lv-LV" sz="1500" kern="1200" dirty="0" err="1">
              <a:solidFill>
                <a:prstClr val="black">
                  <a:hueOff val="0"/>
                  <a:satOff val="0"/>
                  <a:lumOff val="0"/>
                  <a:alphaOff val="0"/>
                </a:prstClr>
              </a:solidFill>
              <a:latin typeface="Calibri"/>
              <a:ea typeface="+mn-ea"/>
              <a:cs typeface="+mn-cs"/>
            </a:rPr>
            <a:t>reporting</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12, </a:t>
          </a:r>
          <a:r>
            <a:rPr lang="lv-LV" sz="1500" kern="1200" dirty="0" err="1">
              <a:solidFill>
                <a:prstClr val="black">
                  <a:hueOff val="0"/>
                  <a:satOff val="0"/>
                  <a:lumOff val="0"/>
                  <a:alphaOff val="0"/>
                </a:prstClr>
              </a:solidFill>
              <a:latin typeface="Calibri"/>
              <a:ea typeface="+mn-ea"/>
              <a:cs typeface="+mn-cs"/>
            </a:rPr>
            <a:t>done</a:t>
          </a:r>
          <a:r>
            <a:rPr lang="lv-LV" sz="1500" kern="1200" dirty="0">
              <a:solidFill>
                <a:prstClr val="black">
                  <a:hueOff val="0"/>
                  <a:satOff val="0"/>
                  <a:lumOff val="0"/>
                  <a:alphaOff val="0"/>
                </a:prstClr>
              </a:solidFill>
              <a:latin typeface="Calibri"/>
              <a:ea typeface="+mn-ea"/>
              <a:cs typeface="+mn-cs"/>
            </a:rPr>
            <a:t> 18</a:t>
          </a:r>
        </a:p>
      </dgm:t>
    </dgm:pt>
    <dgm:pt modelId="{7B7333D4-D030-48EA-A6C7-93A1EEDD91B0}" type="parTrans" cxnId="{128E85D8-CC7A-45DC-BB07-B403CA728919}">
      <dgm:prSet/>
      <dgm:spPr/>
      <dgm:t>
        <a:bodyPr/>
        <a:lstStyle/>
        <a:p>
          <a:endParaRPr lang="lv-LV"/>
        </a:p>
      </dgm:t>
    </dgm:pt>
    <dgm:pt modelId="{040027AA-DF34-4510-B9AE-E10FB4D707F8}" type="sibTrans" cxnId="{128E85D8-CC7A-45DC-BB07-B403CA728919}">
      <dgm:prSet/>
      <dgm:spPr/>
      <dgm:t>
        <a:bodyPr/>
        <a:lstStyle/>
        <a:p>
          <a:endParaRPr lang="lv-LV"/>
        </a:p>
      </dgm:t>
    </dgm:pt>
    <dgm:pt modelId="{D0CC18B4-3F5E-457A-83F8-F072CDA37AC8}">
      <dgm:prSet/>
      <dgm:spPr/>
      <dgm:t>
        <a:bodyPr/>
        <a:lstStyle/>
        <a:p>
          <a:r>
            <a:rPr lang="lv-LV" dirty="0"/>
            <a:t>Done</a:t>
          </a:r>
        </a:p>
      </dgm:t>
    </dgm:pt>
    <dgm:pt modelId="{45C59582-67E6-41DD-8550-EFA77B8BCA85}" type="parTrans" cxnId="{8C484F9F-887D-4A67-88C1-75B91DF3220F}">
      <dgm:prSet/>
      <dgm:spPr/>
      <dgm:t>
        <a:bodyPr/>
        <a:lstStyle/>
        <a:p>
          <a:endParaRPr lang="lv-LV"/>
        </a:p>
      </dgm:t>
    </dgm:pt>
    <dgm:pt modelId="{30DE9485-F8DC-43C5-95AA-62D1B3667F84}" type="sibTrans" cxnId="{8C484F9F-887D-4A67-88C1-75B91DF3220F}">
      <dgm:prSet/>
      <dgm:spPr/>
      <dgm:t>
        <a:bodyPr/>
        <a:lstStyle/>
        <a:p>
          <a:endParaRPr lang="lv-LV"/>
        </a:p>
      </dgm:t>
    </dgm:pt>
    <dgm:pt modelId="{2BF195AD-E2E4-4BA3-8DF4-AB3AD584DC42}">
      <dgm:prSet custT="1"/>
      <dgm:spPr/>
      <dgm:t>
        <a:bodyPr/>
        <a:lstStyle/>
        <a:p>
          <a:pPr marL="114300" lvl="1" indent="-114300" algn="l" defTabSz="666750">
            <a:lnSpc>
              <a:spcPct val="90000"/>
            </a:lnSpc>
            <a:spcBef>
              <a:spcPct val="0"/>
            </a:spcBef>
            <a:spcAft>
              <a:spcPct val="15000"/>
            </a:spcAft>
            <a:buChar char="•"/>
          </a:pPr>
          <a:r>
            <a:rPr lang="lv-LV" sz="1500" kern="1200" dirty="0">
              <a:solidFill>
                <a:prstClr val="black">
                  <a:hueOff val="0"/>
                  <a:satOff val="0"/>
                  <a:lumOff val="0"/>
                  <a:alphaOff val="0"/>
                </a:prstClr>
              </a:solidFill>
              <a:latin typeface="Calibri"/>
              <a:ea typeface="+mn-ea"/>
              <a:cs typeface="+mn-cs"/>
            </a:rPr>
            <a:t>Project </a:t>
          </a:r>
          <a:r>
            <a:rPr lang="lv-LV" sz="1500" kern="1200" dirty="0" err="1">
              <a:solidFill>
                <a:prstClr val="black">
                  <a:hueOff val="0"/>
                  <a:satOff val="0"/>
                  <a:lumOff val="0"/>
                  <a:alphaOff val="0"/>
                </a:prstClr>
              </a:solidFill>
              <a:latin typeface="Calibri"/>
              <a:ea typeface="+mn-ea"/>
              <a:cs typeface="+mn-cs"/>
            </a:rPr>
            <a:t>meetings</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and</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communication</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9, </a:t>
          </a:r>
          <a:r>
            <a:rPr lang="lv-LV" sz="1500" kern="1200" dirty="0" err="1">
              <a:solidFill>
                <a:prstClr val="black">
                  <a:hueOff val="0"/>
                  <a:satOff val="0"/>
                  <a:lumOff val="0"/>
                  <a:alphaOff val="0"/>
                </a:prstClr>
              </a:solidFill>
              <a:latin typeface="Calibri"/>
              <a:ea typeface="+mn-ea"/>
              <a:cs typeface="+mn-cs"/>
            </a:rPr>
            <a:t>done</a:t>
          </a:r>
          <a:r>
            <a:rPr lang="lv-LV" sz="1500" kern="1200" dirty="0">
              <a:solidFill>
                <a:prstClr val="black">
                  <a:hueOff val="0"/>
                  <a:satOff val="0"/>
                  <a:lumOff val="0"/>
                  <a:alphaOff val="0"/>
                </a:prstClr>
              </a:solidFill>
              <a:latin typeface="Calibri"/>
              <a:ea typeface="+mn-ea"/>
              <a:cs typeface="+mn-cs"/>
            </a:rPr>
            <a:t> 3 </a:t>
          </a:r>
          <a:r>
            <a:rPr lang="lv-LV" sz="1500" kern="1200" dirty="0" err="1">
              <a:solidFill>
                <a:prstClr val="black">
                  <a:hueOff val="0"/>
                  <a:satOff val="0"/>
                  <a:lumOff val="0"/>
                  <a:alphaOff val="0"/>
                </a:prstClr>
              </a:solidFill>
              <a:latin typeface="Calibri"/>
              <a:ea typeface="+mn-ea"/>
              <a:cs typeface="+mn-cs"/>
            </a:rPr>
            <a:t>Steering</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group</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meetings</a:t>
          </a:r>
          <a:r>
            <a:rPr lang="lv-LV" sz="1500" kern="1200" dirty="0">
              <a:solidFill>
                <a:prstClr val="black">
                  <a:hueOff val="0"/>
                  <a:satOff val="0"/>
                  <a:lumOff val="0"/>
                  <a:alphaOff val="0"/>
                </a:prstClr>
              </a:solidFill>
              <a:latin typeface="Calibri"/>
              <a:ea typeface="+mn-ea"/>
              <a:cs typeface="+mn-cs"/>
            </a:rPr>
            <a:t>, 15 PM </a:t>
          </a:r>
          <a:r>
            <a:rPr lang="lv-LV" sz="1500" kern="1200" dirty="0" err="1">
              <a:solidFill>
                <a:prstClr val="black">
                  <a:hueOff val="0"/>
                  <a:satOff val="0"/>
                  <a:lumOff val="0"/>
                  <a:alphaOff val="0"/>
                </a:prstClr>
              </a:solidFill>
              <a:latin typeface="Calibri"/>
              <a:ea typeface="+mn-ea"/>
              <a:cs typeface="+mn-cs"/>
            </a:rPr>
            <a:t>meetings</a:t>
          </a:r>
          <a:endParaRPr lang="lv-LV" sz="1500" kern="1200" dirty="0">
            <a:solidFill>
              <a:prstClr val="black">
                <a:hueOff val="0"/>
                <a:satOff val="0"/>
                <a:lumOff val="0"/>
                <a:alphaOff val="0"/>
              </a:prstClr>
            </a:solidFill>
            <a:latin typeface="Calibri"/>
            <a:ea typeface="+mn-ea"/>
            <a:cs typeface="+mn-cs"/>
          </a:endParaRPr>
        </a:p>
      </dgm:t>
    </dgm:pt>
    <dgm:pt modelId="{FEC45B07-55CF-441D-867E-7285D39D296D}" type="parTrans" cxnId="{15B3783C-75A1-42C9-B8B0-73CCC8968478}">
      <dgm:prSet/>
      <dgm:spPr/>
      <dgm:t>
        <a:bodyPr/>
        <a:lstStyle/>
        <a:p>
          <a:endParaRPr lang="lv-LV"/>
        </a:p>
      </dgm:t>
    </dgm:pt>
    <dgm:pt modelId="{FFCFC6EF-90F2-4CDE-A3FE-9D3B704EE2E2}" type="sibTrans" cxnId="{15B3783C-75A1-42C9-B8B0-73CCC8968478}">
      <dgm:prSet/>
      <dgm:spPr/>
      <dgm:t>
        <a:bodyPr/>
        <a:lstStyle/>
        <a:p>
          <a:endParaRPr lang="lv-LV"/>
        </a:p>
      </dgm:t>
    </dgm:pt>
    <dgm:pt modelId="{C66D91CD-58E8-4948-A6C2-605E377B5CB9}">
      <dgm:prSet/>
      <dgm:spPr/>
      <dgm:t>
        <a:bodyPr/>
        <a:lstStyle/>
        <a:p>
          <a:r>
            <a:rPr lang="lv-LV" dirty="0"/>
            <a:t>Done</a:t>
          </a:r>
        </a:p>
      </dgm:t>
    </dgm:pt>
    <dgm:pt modelId="{38EC3FD1-9837-465E-B430-111C65D1ACE4}" type="parTrans" cxnId="{7BD5BFCE-088F-40DD-AB7F-E8D472AD617C}">
      <dgm:prSet/>
      <dgm:spPr/>
      <dgm:t>
        <a:bodyPr/>
        <a:lstStyle/>
        <a:p>
          <a:endParaRPr lang="lv-LV"/>
        </a:p>
      </dgm:t>
    </dgm:pt>
    <dgm:pt modelId="{C6F787E5-F99E-439B-991B-5C17FEFB9262}" type="sibTrans" cxnId="{7BD5BFCE-088F-40DD-AB7F-E8D472AD617C}">
      <dgm:prSet/>
      <dgm:spPr/>
      <dgm:t>
        <a:bodyPr/>
        <a:lstStyle/>
        <a:p>
          <a:endParaRPr lang="lv-LV"/>
        </a:p>
      </dgm:t>
    </dgm:pt>
    <dgm:pt modelId="{14AD7D93-D018-45DA-8C2A-42D51511C441}">
      <dgm:prSet custT="1"/>
      <dgm:spPr/>
      <dgm:t>
        <a:bodyPr/>
        <a:lstStyle/>
        <a:p>
          <a:pPr marL="114300" lvl="1" indent="-114300" algn="l" defTabSz="666750">
            <a:lnSpc>
              <a:spcPct val="90000"/>
            </a:lnSpc>
            <a:spcBef>
              <a:spcPct val="0"/>
            </a:spcBef>
            <a:spcAft>
              <a:spcPct val="15000"/>
            </a:spcAft>
            <a:buChar char="•"/>
          </a:pPr>
          <a:r>
            <a:rPr lang="lv-LV" sz="1500" kern="1200" dirty="0" err="1">
              <a:solidFill>
                <a:prstClr val="black">
                  <a:hueOff val="0"/>
                  <a:satOff val="0"/>
                  <a:lumOff val="0"/>
                  <a:alphaOff val="0"/>
                </a:prstClr>
              </a:solidFill>
              <a:latin typeface="Calibri"/>
              <a:ea typeface="+mn-ea"/>
              <a:cs typeface="+mn-cs"/>
            </a:rPr>
            <a:t>Participation</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in</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program</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events</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3, </a:t>
          </a:r>
          <a:r>
            <a:rPr lang="lv-LV" sz="1500" kern="1200" dirty="0" err="1">
              <a:solidFill>
                <a:prstClr val="black">
                  <a:hueOff val="0"/>
                  <a:satOff val="0"/>
                  <a:lumOff val="0"/>
                  <a:alphaOff val="0"/>
                </a:prstClr>
              </a:solidFill>
              <a:latin typeface="Calibri"/>
              <a:ea typeface="+mn-ea"/>
              <a:cs typeface="+mn-cs"/>
            </a:rPr>
            <a:t>participated</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in</a:t>
          </a:r>
          <a:r>
            <a:rPr lang="lv-LV" sz="1500" kern="1200" dirty="0">
              <a:solidFill>
                <a:prstClr val="black">
                  <a:hueOff val="0"/>
                  <a:satOff val="0"/>
                  <a:lumOff val="0"/>
                  <a:alphaOff val="0"/>
                </a:prstClr>
              </a:solidFill>
              <a:latin typeface="Calibri"/>
              <a:ea typeface="+mn-ea"/>
              <a:cs typeface="+mn-cs"/>
            </a:rPr>
            <a:t> 4</a:t>
          </a:r>
        </a:p>
      </dgm:t>
    </dgm:pt>
    <dgm:pt modelId="{0CDA2306-EDBA-4C0C-BF20-FF8AFA605AB0}" type="parTrans" cxnId="{28C6F1C3-B236-4213-B5AE-7931ED2F8395}">
      <dgm:prSet/>
      <dgm:spPr/>
      <dgm:t>
        <a:bodyPr/>
        <a:lstStyle/>
        <a:p>
          <a:endParaRPr lang="lv-LV"/>
        </a:p>
      </dgm:t>
    </dgm:pt>
    <dgm:pt modelId="{3C24AFA3-3679-4DEC-AE02-E45508D973F9}" type="sibTrans" cxnId="{28C6F1C3-B236-4213-B5AE-7931ED2F8395}">
      <dgm:prSet/>
      <dgm:spPr/>
      <dgm:t>
        <a:bodyPr/>
        <a:lstStyle/>
        <a:p>
          <a:endParaRPr lang="lv-LV"/>
        </a:p>
      </dgm:t>
    </dgm:pt>
    <dgm:pt modelId="{F9519608-2CB0-45EE-BADC-EE5139C211C5}" type="pres">
      <dgm:prSet presAssocID="{F852FC1B-0DD3-43C8-9C70-0AAEDF512F5E}" presName="linearFlow" presStyleCnt="0">
        <dgm:presLayoutVars>
          <dgm:dir/>
          <dgm:animLvl val="lvl"/>
          <dgm:resizeHandles val="exact"/>
        </dgm:presLayoutVars>
      </dgm:prSet>
      <dgm:spPr/>
    </dgm:pt>
    <dgm:pt modelId="{03078222-5CDC-4426-BE4A-A9AB0A6111B9}" type="pres">
      <dgm:prSet presAssocID="{085CDD19-0C45-497C-A2D3-CEC6D8496F06}" presName="composite" presStyleCnt="0"/>
      <dgm:spPr/>
    </dgm:pt>
    <dgm:pt modelId="{B953239A-0D5A-4732-A968-E1F88D7824AD}" type="pres">
      <dgm:prSet presAssocID="{085CDD19-0C45-497C-A2D3-CEC6D8496F06}" presName="parentText" presStyleLbl="alignNode1" presStyleIdx="0" presStyleCnt="7">
        <dgm:presLayoutVars>
          <dgm:chMax val="1"/>
          <dgm:bulletEnabled val="1"/>
        </dgm:presLayoutVars>
      </dgm:prSet>
      <dgm:spPr/>
    </dgm:pt>
    <dgm:pt modelId="{9B1C24AF-1647-4058-A235-6EA001E05D62}" type="pres">
      <dgm:prSet presAssocID="{085CDD19-0C45-497C-A2D3-CEC6D8496F06}" presName="descendantText" presStyleLbl="alignAcc1" presStyleIdx="0" presStyleCnt="7">
        <dgm:presLayoutVars>
          <dgm:bulletEnabled val="1"/>
        </dgm:presLayoutVars>
      </dgm:prSet>
      <dgm:spPr/>
    </dgm:pt>
    <dgm:pt modelId="{9E995B71-3A2B-4EFD-8526-1D1520988A8A}" type="pres">
      <dgm:prSet presAssocID="{EEC953A4-A9B7-4F47-AF2D-C01D417A589A}" presName="sp" presStyleCnt="0"/>
      <dgm:spPr/>
    </dgm:pt>
    <dgm:pt modelId="{DD5A6B90-F14A-4B5F-8EB1-2BF6E3D8F0A0}" type="pres">
      <dgm:prSet presAssocID="{3ED4E97C-6567-4D8A-9A16-B4AD30012B75}" presName="composite" presStyleCnt="0"/>
      <dgm:spPr/>
    </dgm:pt>
    <dgm:pt modelId="{30589ED3-5630-4C08-845B-962C1499669B}" type="pres">
      <dgm:prSet presAssocID="{3ED4E97C-6567-4D8A-9A16-B4AD30012B75}" presName="parentText" presStyleLbl="alignNode1" presStyleIdx="1" presStyleCnt="7">
        <dgm:presLayoutVars>
          <dgm:chMax val="1"/>
          <dgm:bulletEnabled val="1"/>
        </dgm:presLayoutVars>
      </dgm:prSet>
      <dgm:spPr/>
    </dgm:pt>
    <dgm:pt modelId="{8D285FE9-4F4B-4B32-82D8-2C9BB54E7610}" type="pres">
      <dgm:prSet presAssocID="{3ED4E97C-6567-4D8A-9A16-B4AD30012B75}" presName="descendantText" presStyleLbl="alignAcc1" presStyleIdx="1" presStyleCnt="7">
        <dgm:presLayoutVars>
          <dgm:bulletEnabled val="1"/>
        </dgm:presLayoutVars>
      </dgm:prSet>
      <dgm:spPr/>
    </dgm:pt>
    <dgm:pt modelId="{7C676A59-ADFE-410E-BD49-CC9D4ADEDF79}" type="pres">
      <dgm:prSet presAssocID="{8D541D9E-D957-44C6-84EF-CEAD1B4ECDB8}" presName="sp" presStyleCnt="0"/>
      <dgm:spPr/>
    </dgm:pt>
    <dgm:pt modelId="{853CCC84-AD8B-4798-9B06-DCCED4191045}" type="pres">
      <dgm:prSet presAssocID="{CD41AC3B-EEAD-4D74-9C72-F4AB5180DE9E}" presName="composite" presStyleCnt="0"/>
      <dgm:spPr/>
    </dgm:pt>
    <dgm:pt modelId="{8C969D61-8752-49A6-9F0C-DAB71C5FAD9C}" type="pres">
      <dgm:prSet presAssocID="{CD41AC3B-EEAD-4D74-9C72-F4AB5180DE9E}" presName="parentText" presStyleLbl="alignNode1" presStyleIdx="2" presStyleCnt="7">
        <dgm:presLayoutVars>
          <dgm:chMax val="1"/>
          <dgm:bulletEnabled val="1"/>
        </dgm:presLayoutVars>
      </dgm:prSet>
      <dgm:spPr/>
    </dgm:pt>
    <dgm:pt modelId="{9FD31A9F-5A32-45B5-A7F8-90E518951A54}" type="pres">
      <dgm:prSet presAssocID="{CD41AC3B-EEAD-4D74-9C72-F4AB5180DE9E}" presName="descendantText" presStyleLbl="alignAcc1" presStyleIdx="2" presStyleCnt="7">
        <dgm:presLayoutVars>
          <dgm:bulletEnabled val="1"/>
        </dgm:presLayoutVars>
      </dgm:prSet>
      <dgm:spPr/>
    </dgm:pt>
    <dgm:pt modelId="{45C16D1C-18EC-4DC2-AE0D-B08302AE8311}" type="pres">
      <dgm:prSet presAssocID="{DB2587A5-436E-4B2F-B472-523DAC83292A}" presName="sp" presStyleCnt="0"/>
      <dgm:spPr/>
    </dgm:pt>
    <dgm:pt modelId="{18B9542D-23FC-449D-B52B-B00F56CEDBA8}" type="pres">
      <dgm:prSet presAssocID="{2D638AEF-EC57-485D-82CE-7CEADE4CA1A2}" presName="composite" presStyleCnt="0"/>
      <dgm:spPr/>
    </dgm:pt>
    <dgm:pt modelId="{A04B49E5-5380-4681-AB5D-332464B4CA3C}" type="pres">
      <dgm:prSet presAssocID="{2D638AEF-EC57-485D-82CE-7CEADE4CA1A2}" presName="parentText" presStyleLbl="alignNode1" presStyleIdx="3" presStyleCnt="7">
        <dgm:presLayoutVars>
          <dgm:chMax val="1"/>
          <dgm:bulletEnabled val="1"/>
        </dgm:presLayoutVars>
      </dgm:prSet>
      <dgm:spPr/>
    </dgm:pt>
    <dgm:pt modelId="{E47E11F4-E4FF-4D79-B4D3-0933A2DCB1CC}" type="pres">
      <dgm:prSet presAssocID="{2D638AEF-EC57-485D-82CE-7CEADE4CA1A2}" presName="descendantText" presStyleLbl="alignAcc1" presStyleIdx="3" presStyleCnt="7">
        <dgm:presLayoutVars>
          <dgm:bulletEnabled val="1"/>
        </dgm:presLayoutVars>
      </dgm:prSet>
      <dgm:spPr/>
    </dgm:pt>
    <dgm:pt modelId="{F7DBCBF5-F03B-4ADD-8D6A-24DE6357D15B}" type="pres">
      <dgm:prSet presAssocID="{C34504A0-CDBB-4DDD-B196-80393047C7A9}" presName="sp" presStyleCnt="0"/>
      <dgm:spPr/>
    </dgm:pt>
    <dgm:pt modelId="{AB92900C-9C83-4501-8814-9697B1CD3A14}" type="pres">
      <dgm:prSet presAssocID="{EACEA2D9-9963-4B01-A4F7-15BC5E2857E6}" presName="composite" presStyleCnt="0"/>
      <dgm:spPr/>
    </dgm:pt>
    <dgm:pt modelId="{F5C174CB-577D-4917-A716-202E967FFC8E}" type="pres">
      <dgm:prSet presAssocID="{EACEA2D9-9963-4B01-A4F7-15BC5E2857E6}" presName="parentText" presStyleLbl="alignNode1" presStyleIdx="4" presStyleCnt="7">
        <dgm:presLayoutVars>
          <dgm:chMax val="1"/>
          <dgm:bulletEnabled val="1"/>
        </dgm:presLayoutVars>
      </dgm:prSet>
      <dgm:spPr/>
    </dgm:pt>
    <dgm:pt modelId="{D258F05C-E816-4CEE-8393-4ACC83CCA7C9}" type="pres">
      <dgm:prSet presAssocID="{EACEA2D9-9963-4B01-A4F7-15BC5E2857E6}" presName="descendantText" presStyleLbl="alignAcc1" presStyleIdx="4" presStyleCnt="7">
        <dgm:presLayoutVars>
          <dgm:bulletEnabled val="1"/>
        </dgm:presLayoutVars>
      </dgm:prSet>
      <dgm:spPr/>
    </dgm:pt>
    <dgm:pt modelId="{B1681B28-CAA1-4DD9-A9EA-DBAC24847694}" type="pres">
      <dgm:prSet presAssocID="{ABA73DEB-383B-49D0-97E4-46A8B886D9BE}" presName="sp" presStyleCnt="0"/>
      <dgm:spPr/>
    </dgm:pt>
    <dgm:pt modelId="{4C34A321-891F-49F0-8C8E-45515E4778FD}" type="pres">
      <dgm:prSet presAssocID="{D0CC18B4-3F5E-457A-83F8-F072CDA37AC8}" presName="composite" presStyleCnt="0"/>
      <dgm:spPr/>
    </dgm:pt>
    <dgm:pt modelId="{02496474-D888-4A6D-8A4F-6D42E79F109E}" type="pres">
      <dgm:prSet presAssocID="{D0CC18B4-3F5E-457A-83F8-F072CDA37AC8}" presName="parentText" presStyleLbl="alignNode1" presStyleIdx="5" presStyleCnt="7">
        <dgm:presLayoutVars>
          <dgm:chMax val="1"/>
          <dgm:bulletEnabled val="1"/>
        </dgm:presLayoutVars>
      </dgm:prSet>
      <dgm:spPr/>
    </dgm:pt>
    <dgm:pt modelId="{9F168566-0A1E-438D-80BC-1199A1540C69}" type="pres">
      <dgm:prSet presAssocID="{D0CC18B4-3F5E-457A-83F8-F072CDA37AC8}" presName="descendantText" presStyleLbl="alignAcc1" presStyleIdx="5" presStyleCnt="7">
        <dgm:presLayoutVars>
          <dgm:bulletEnabled val="1"/>
        </dgm:presLayoutVars>
      </dgm:prSet>
      <dgm:spPr/>
    </dgm:pt>
    <dgm:pt modelId="{4353CB29-4797-490A-86BA-6EC93985B798}" type="pres">
      <dgm:prSet presAssocID="{30DE9485-F8DC-43C5-95AA-62D1B3667F84}" presName="sp" presStyleCnt="0"/>
      <dgm:spPr/>
    </dgm:pt>
    <dgm:pt modelId="{09E0869A-3123-4810-977E-B296D6D9F8A5}" type="pres">
      <dgm:prSet presAssocID="{C66D91CD-58E8-4948-A6C2-605E377B5CB9}" presName="composite" presStyleCnt="0"/>
      <dgm:spPr/>
    </dgm:pt>
    <dgm:pt modelId="{79094E92-8030-4DD9-BB9D-738F126D1826}" type="pres">
      <dgm:prSet presAssocID="{C66D91CD-58E8-4948-A6C2-605E377B5CB9}" presName="parentText" presStyleLbl="alignNode1" presStyleIdx="6" presStyleCnt="7">
        <dgm:presLayoutVars>
          <dgm:chMax val="1"/>
          <dgm:bulletEnabled val="1"/>
        </dgm:presLayoutVars>
      </dgm:prSet>
      <dgm:spPr/>
    </dgm:pt>
    <dgm:pt modelId="{91BD45CF-B87E-4603-8D01-BC673A38FE7D}" type="pres">
      <dgm:prSet presAssocID="{C66D91CD-58E8-4948-A6C2-605E377B5CB9}" presName="descendantText" presStyleLbl="alignAcc1" presStyleIdx="6" presStyleCnt="7">
        <dgm:presLayoutVars>
          <dgm:bulletEnabled val="1"/>
        </dgm:presLayoutVars>
      </dgm:prSet>
      <dgm:spPr/>
    </dgm:pt>
  </dgm:ptLst>
  <dgm:cxnLst>
    <dgm:cxn modelId="{23A92A03-6421-4971-9C80-367C55E75D06}" type="presOf" srcId="{B675D015-DFF1-49F0-AC60-983DEEFDC569}" destId="{9FD31A9F-5A32-45B5-A7F8-90E518951A54}" srcOrd="0" destOrd="0" presId="urn:microsoft.com/office/officeart/2005/8/layout/chevron2"/>
    <dgm:cxn modelId="{2EE4BA09-4B2A-4D87-AFB9-22CD51CC0BC7}" srcId="{2D638AEF-EC57-485D-82CE-7CEADE4CA1A2}" destId="{B209C843-FDF6-4E1F-9095-5D2F5326682B}" srcOrd="0" destOrd="0" parTransId="{6BE487FB-1737-426E-9AEE-31C6E727FB5B}" sibTransId="{AA2F352A-950E-4551-B0A6-09D139F27F91}"/>
    <dgm:cxn modelId="{329F910F-2A63-4926-8091-7584FB2FF3DE}" type="presOf" srcId="{C60B484C-3DB8-4CD7-8B50-8327E639A13F}" destId="{8D285FE9-4F4B-4B32-82D8-2C9BB54E7610}" srcOrd="0" destOrd="0" presId="urn:microsoft.com/office/officeart/2005/8/layout/chevron2"/>
    <dgm:cxn modelId="{E79C0E16-84BE-4EBD-AC60-469F5C630F7A}" type="presOf" srcId="{CD41AC3B-EEAD-4D74-9C72-F4AB5180DE9E}" destId="{8C969D61-8752-49A6-9F0C-DAB71C5FAD9C}" srcOrd="0" destOrd="0" presId="urn:microsoft.com/office/officeart/2005/8/layout/chevron2"/>
    <dgm:cxn modelId="{4DF41323-B868-4F80-A5FB-158AAC5D881B}" srcId="{F852FC1B-0DD3-43C8-9C70-0AAEDF512F5E}" destId="{CD41AC3B-EEAD-4D74-9C72-F4AB5180DE9E}" srcOrd="2" destOrd="0" parTransId="{87D475AA-153A-4195-9114-8E5E2A9206CB}" sibTransId="{DB2587A5-436E-4B2F-B472-523DAC83292A}"/>
    <dgm:cxn modelId="{4221F13B-4BF8-4A8B-80B2-81BA363CFCC3}" type="presOf" srcId="{C66D91CD-58E8-4948-A6C2-605E377B5CB9}" destId="{79094E92-8030-4DD9-BB9D-738F126D1826}" srcOrd="0" destOrd="0" presId="urn:microsoft.com/office/officeart/2005/8/layout/chevron2"/>
    <dgm:cxn modelId="{15B3783C-75A1-42C9-B8B0-73CCC8968478}" srcId="{D0CC18B4-3F5E-457A-83F8-F072CDA37AC8}" destId="{2BF195AD-E2E4-4BA3-8DF4-AB3AD584DC42}" srcOrd="0" destOrd="0" parTransId="{FEC45B07-55CF-441D-867E-7285D39D296D}" sibTransId="{FFCFC6EF-90F2-4CDE-A3FE-9D3B704EE2E2}"/>
    <dgm:cxn modelId="{4D7B4D3D-10B8-46A1-8D03-234DFDF7A8D1}" type="presOf" srcId="{72B9EF7E-187B-4A4F-9AB4-ACAB113C670F}" destId="{9B1C24AF-1647-4058-A235-6EA001E05D62}" srcOrd="0" destOrd="0" presId="urn:microsoft.com/office/officeart/2005/8/layout/chevron2"/>
    <dgm:cxn modelId="{8642313F-F675-4684-98D6-39CB3CE4024B}" type="presOf" srcId="{2D638AEF-EC57-485D-82CE-7CEADE4CA1A2}" destId="{A04B49E5-5380-4681-AB5D-332464B4CA3C}" srcOrd="0" destOrd="0" presId="urn:microsoft.com/office/officeart/2005/8/layout/chevron2"/>
    <dgm:cxn modelId="{8520915B-D454-4980-B429-E79F5C9701CF}" srcId="{085CDD19-0C45-497C-A2D3-CEC6D8496F06}" destId="{72B9EF7E-187B-4A4F-9AB4-ACAB113C670F}" srcOrd="0" destOrd="0" parTransId="{BEE76551-ACFF-41B4-BBEF-1407F8D9555D}" sibTransId="{2BF4383C-3740-45C6-93EA-67DE4FE72D3F}"/>
    <dgm:cxn modelId="{87E1AD68-3C81-40B0-A7B3-CE2D2D7D87D0}" type="presOf" srcId="{085CDD19-0C45-497C-A2D3-CEC6D8496F06}" destId="{B953239A-0D5A-4732-A968-E1F88D7824AD}" srcOrd="0" destOrd="0" presId="urn:microsoft.com/office/officeart/2005/8/layout/chevron2"/>
    <dgm:cxn modelId="{B656AF4F-3D0F-43AE-B6B9-189ADE92FCAD}" type="presOf" srcId="{2BF195AD-E2E4-4BA3-8DF4-AB3AD584DC42}" destId="{9F168566-0A1E-438D-80BC-1199A1540C69}" srcOrd="0" destOrd="0" presId="urn:microsoft.com/office/officeart/2005/8/layout/chevron2"/>
    <dgm:cxn modelId="{0837F359-F0A9-4E4F-8E1D-0C837CA8229D}" srcId="{3ED4E97C-6567-4D8A-9A16-B4AD30012B75}" destId="{C60B484C-3DB8-4CD7-8B50-8327E639A13F}" srcOrd="0" destOrd="0" parTransId="{125A903D-0ED9-488A-A5EC-A35966281490}" sibTransId="{D3E67476-211C-49E9-BC74-351872ECC942}"/>
    <dgm:cxn modelId="{65E95681-5A3D-432B-92C4-3E94EB2DD287}" srcId="{F852FC1B-0DD3-43C8-9C70-0AAEDF512F5E}" destId="{2D638AEF-EC57-485D-82CE-7CEADE4CA1A2}" srcOrd="3" destOrd="0" parTransId="{5C27FC70-8C7E-4B93-9165-410F0B07F7EA}" sibTransId="{C34504A0-CDBB-4DDD-B196-80393047C7A9}"/>
    <dgm:cxn modelId="{2F607888-7BED-4446-9F1B-9C85685DFC62}" type="presOf" srcId="{F852FC1B-0DD3-43C8-9C70-0AAEDF512F5E}" destId="{F9519608-2CB0-45EE-BADC-EE5139C211C5}" srcOrd="0" destOrd="0" presId="urn:microsoft.com/office/officeart/2005/8/layout/chevron2"/>
    <dgm:cxn modelId="{8323DA8B-0947-4240-BE85-46D57A4E2696}" srcId="{F852FC1B-0DD3-43C8-9C70-0AAEDF512F5E}" destId="{3ED4E97C-6567-4D8A-9A16-B4AD30012B75}" srcOrd="1" destOrd="0" parTransId="{579D4EAC-B710-4004-852A-CDDC748B0BA8}" sibTransId="{8D541D9E-D957-44C6-84EF-CEAD1B4ECDB8}"/>
    <dgm:cxn modelId="{0322F991-898D-4947-BCC8-EF5911FDF73B}" srcId="{F852FC1B-0DD3-43C8-9C70-0AAEDF512F5E}" destId="{085CDD19-0C45-497C-A2D3-CEC6D8496F06}" srcOrd="0" destOrd="0" parTransId="{80913DFA-87E7-4908-9BDB-BBBFE7040814}" sibTransId="{EEC953A4-A9B7-4F47-AF2D-C01D417A589A}"/>
    <dgm:cxn modelId="{8C484F9F-887D-4A67-88C1-75B91DF3220F}" srcId="{F852FC1B-0DD3-43C8-9C70-0AAEDF512F5E}" destId="{D0CC18B4-3F5E-457A-83F8-F072CDA37AC8}" srcOrd="5" destOrd="0" parTransId="{45C59582-67E6-41DD-8550-EFA77B8BCA85}" sibTransId="{30DE9485-F8DC-43C5-95AA-62D1B3667F84}"/>
    <dgm:cxn modelId="{E34FBBAD-489D-413A-9ECF-A66DD183FCD3}" type="presOf" srcId="{14AD7D93-D018-45DA-8C2A-42D51511C441}" destId="{91BD45CF-B87E-4603-8D01-BC673A38FE7D}" srcOrd="0" destOrd="0" presId="urn:microsoft.com/office/officeart/2005/8/layout/chevron2"/>
    <dgm:cxn modelId="{4F2FD9BB-FF58-40F6-A026-A396773FD26D}" srcId="{F852FC1B-0DD3-43C8-9C70-0AAEDF512F5E}" destId="{EACEA2D9-9963-4B01-A4F7-15BC5E2857E6}" srcOrd="4" destOrd="0" parTransId="{C1B60877-F055-4F65-A76B-3FC3C02730A7}" sibTransId="{ABA73DEB-383B-49D0-97E4-46A8B886D9BE}"/>
    <dgm:cxn modelId="{427BAFC0-BFAB-4D84-84B6-8EB052140104}" type="presOf" srcId="{3ED4E97C-6567-4D8A-9A16-B4AD30012B75}" destId="{30589ED3-5630-4C08-845B-962C1499669B}" srcOrd="0" destOrd="0" presId="urn:microsoft.com/office/officeart/2005/8/layout/chevron2"/>
    <dgm:cxn modelId="{28C6F1C3-B236-4213-B5AE-7931ED2F8395}" srcId="{C66D91CD-58E8-4948-A6C2-605E377B5CB9}" destId="{14AD7D93-D018-45DA-8C2A-42D51511C441}" srcOrd="0" destOrd="0" parTransId="{0CDA2306-EDBA-4C0C-BF20-FF8AFA605AB0}" sibTransId="{3C24AFA3-3679-4DEC-AE02-E45508D973F9}"/>
    <dgm:cxn modelId="{207AF7C6-4889-41BE-BB58-7A237082F059}" type="presOf" srcId="{B209C843-FDF6-4E1F-9095-5D2F5326682B}" destId="{E47E11F4-E4FF-4D79-B4D3-0933A2DCB1CC}" srcOrd="0" destOrd="0" presId="urn:microsoft.com/office/officeart/2005/8/layout/chevron2"/>
    <dgm:cxn modelId="{8482DBCB-2545-4B6B-9D5C-2F9812919AF9}" type="presOf" srcId="{EACEA2D9-9963-4B01-A4F7-15BC5E2857E6}" destId="{F5C174CB-577D-4917-A716-202E967FFC8E}" srcOrd="0" destOrd="0" presId="urn:microsoft.com/office/officeart/2005/8/layout/chevron2"/>
    <dgm:cxn modelId="{7BD5BFCE-088F-40DD-AB7F-E8D472AD617C}" srcId="{F852FC1B-0DD3-43C8-9C70-0AAEDF512F5E}" destId="{C66D91CD-58E8-4948-A6C2-605E377B5CB9}" srcOrd="6" destOrd="0" parTransId="{38EC3FD1-9837-465E-B430-111C65D1ACE4}" sibTransId="{C6F787E5-F99E-439B-991B-5C17FEFB9262}"/>
    <dgm:cxn modelId="{88B41ECF-FFDF-4460-8DC1-DAB036B8F6C9}" type="presOf" srcId="{06CAEAB1-E7B5-4F4D-8DE2-1DE5BD24A532}" destId="{D258F05C-E816-4CEE-8393-4ACC83CCA7C9}" srcOrd="0" destOrd="0" presId="urn:microsoft.com/office/officeart/2005/8/layout/chevron2"/>
    <dgm:cxn modelId="{128E85D8-CC7A-45DC-BB07-B403CA728919}" srcId="{EACEA2D9-9963-4B01-A4F7-15BC5E2857E6}" destId="{06CAEAB1-E7B5-4F4D-8DE2-1DE5BD24A532}" srcOrd="0" destOrd="0" parTransId="{7B7333D4-D030-48EA-A6C7-93A1EEDD91B0}" sibTransId="{040027AA-DF34-4510-B9AE-E10FB4D707F8}"/>
    <dgm:cxn modelId="{6823D7E4-7A7E-4D1A-8ACC-DD841974E4B3}" type="presOf" srcId="{D0CC18B4-3F5E-457A-83F8-F072CDA37AC8}" destId="{02496474-D888-4A6D-8A4F-6D42E79F109E}" srcOrd="0" destOrd="0" presId="urn:microsoft.com/office/officeart/2005/8/layout/chevron2"/>
    <dgm:cxn modelId="{F3FD00F1-2178-4C99-B5AA-657A4C36BB83}" srcId="{CD41AC3B-EEAD-4D74-9C72-F4AB5180DE9E}" destId="{B675D015-DFF1-49F0-AC60-983DEEFDC569}" srcOrd="0" destOrd="0" parTransId="{22D39B70-4E53-4A51-B07F-29C8B7740F3F}" sibTransId="{24477F7B-211B-4516-A5B3-65F6FFDACE93}"/>
    <dgm:cxn modelId="{98EAC531-27B5-447C-8D1C-6E2546A57BAD}" type="presParOf" srcId="{F9519608-2CB0-45EE-BADC-EE5139C211C5}" destId="{03078222-5CDC-4426-BE4A-A9AB0A6111B9}" srcOrd="0" destOrd="0" presId="urn:microsoft.com/office/officeart/2005/8/layout/chevron2"/>
    <dgm:cxn modelId="{D1362A56-96DA-4725-8C83-E19515D335E4}" type="presParOf" srcId="{03078222-5CDC-4426-BE4A-A9AB0A6111B9}" destId="{B953239A-0D5A-4732-A968-E1F88D7824AD}" srcOrd="0" destOrd="0" presId="urn:microsoft.com/office/officeart/2005/8/layout/chevron2"/>
    <dgm:cxn modelId="{62A82407-2D6C-480E-930A-B26408EA5CF9}" type="presParOf" srcId="{03078222-5CDC-4426-BE4A-A9AB0A6111B9}" destId="{9B1C24AF-1647-4058-A235-6EA001E05D62}" srcOrd="1" destOrd="0" presId="urn:microsoft.com/office/officeart/2005/8/layout/chevron2"/>
    <dgm:cxn modelId="{DF54E14F-2ECD-4F74-B14B-A4538888EDCB}" type="presParOf" srcId="{F9519608-2CB0-45EE-BADC-EE5139C211C5}" destId="{9E995B71-3A2B-4EFD-8526-1D1520988A8A}" srcOrd="1" destOrd="0" presId="urn:microsoft.com/office/officeart/2005/8/layout/chevron2"/>
    <dgm:cxn modelId="{381CE468-8004-4799-88DB-FAD99ED934A4}" type="presParOf" srcId="{F9519608-2CB0-45EE-BADC-EE5139C211C5}" destId="{DD5A6B90-F14A-4B5F-8EB1-2BF6E3D8F0A0}" srcOrd="2" destOrd="0" presId="urn:microsoft.com/office/officeart/2005/8/layout/chevron2"/>
    <dgm:cxn modelId="{B1AB1BA6-618E-420F-9F97-A4D56B469E1C}" type="presParOf" srcId="{DD5A6B90-F14A-4B5F-8EB1-2BF6E3D8F0A0}" destId="{30589ED3-5630-4C08-845B-962C1499669B}" srcOrd="0" destOrd="0" presId="urn:microsoft.com/office/officeart/2005/8/layout/chevron2"/>
    <dgm:cxn modelId="{3646813C-802D-4050-95AF-F945234F0391}" type="presParOf" srcId="{DD5A6B90-F14A-4B5F-8EB1-2BF6E3D8F0A0}" destId="{8D285FE9-4F4B-4B32-82D8-2C9BB54E7610}" srcOrd="1" destOrd="0" presId="urn:microsoft.com/office/officeart/2005/8/layout/chevron2"/>
    <dgm:cxn modelId="{08CB8B44-181F-41C0-A11F-89D980C61B19}" type="presParOf" srcId="{F9519608-2CB0-45EE-BADC-EE5139C211C5}" destId="{7C676A59-ADFE-410E-BD49-CC9D4ADEDF79}" srcOrd="3" destOrd="0" presId="urn:microsoft.com/office/officeart/2005/8/layout/chevron2"/>
    <dgm:cxn modelId="{6DD53DD2-7F22-4BD9-8FEA-987EDE8E7531}" type="presParOf" srcId="{F9519608-2CB0-45EE-BADC-EE5139C211C5}" destId="{853CCC84-AD8B-4798-9B06-DCCED4191045}" srcOrd="4" destOrd="0" presId="urn:microsoft.com/office/officeart/2005/8/layout/chevron2"/>
    <dgm:cxn modelId="{B1A660C4-4D42-4B20-9677-0D519318EE2B}" type="presParOf" srcId="{853CCC84-AD8B-4798-9B06-DCCED4191045}" destId="{8C969D61-8752-49A6-9F0C-DAB71C5FAD9C}" srcOrd="0" destOrd="0" presId="urn:microsoft.com/office/officeart/2005/8/layout/chevron2"/>
    <dgm:cxn modelId="{CAE7C2E1-36BE-43CD-AA49-EBDF34F5710B}" type="presParOf" srcId="{853CCC84-AD8B-4798-9B06-DCCED4191045}" destId="{9FD31A9F-5A32-45B5-A7F8-90E518951A54}" srcOrd="1" destOrd="0" presId="urn:microsoft.com/office/officeart/2005/8/layout/chevron2"/>
    <dgm:cxn modelId="{0B93992C-C732-446A-A8BF-52D9F2E169D1}" type="presParOf" srcId="{F9519608-2CB0-45EE-BADC-EE5139C211C5}" destId="{45C16D1C-18EC-4DC2-AE0D-B08302AE8311}" srcOrd="5" destOrd="0" presId="urn:microsoft.com/office/officeart/2005/8/layout/chevron2"/>
    <dgm:cxn modelId="{D364EFB4-C2EC-4CDA-90EF-9DFCD78E50BC}" type="presParOf" srcId="{F9519608-2CB0-45EE-BADC-EE5139C211C5}" destId="{18B9542D-23FC-449D-B52B-B00F56CEDBA8}" srcOrd="6" destOrd="0" presId="urn:microsoft.com/office/officeart/2005/8/layout/chevron2"/>
    <dgm:cxn modelId="{5CBCEB89-A65C-4875-92C0-4DC4ADB8FF02}" type="presParOf" srcId="{18B9542D-23FC-449D-B52B-B00F56CEDBA8}" destId="{A04B49E5-5380-4681-AB5D-332464B4CA3C}" srcOrd="0" destOrd="0" presId="urn:microsoft.com/office/officeart/2005/8/layout/chevron2"/>
    <dgm:cxn modelId="{FA943BE3-5E1C-48B3-A07F-E73314205C65}" type="presParOf" srcId="{18B9542D-23FC-449D-B52B-B00F56CEDBA8}" destId="{E47E11F4-E4FF-4D79-B4D3-0933A2DCB1CC}" srcOrd="1" destOrd="0" presId="urn:microsoft.com/office/officeart/2005/8/layout/chevron2"/>
    <dgm:cxn modelId="{DE807253-AC72-4499-812A-89CEB294F479}" type="presParOf" srcId="{F9519608-2CB0-45EE-BADC-EE5139C211C5}" destId="{F7DBCBF5-F03B-4ADD-8D6A-24DE6357D15B}" srcOrd="7" destOrd="0" presId="urn:microsoft.com/office/officeart/2005/8/layout/chevron2"/>
    <dgm:cxn modelId="{A8B9862D-1429-46E8-BC98-5FEBD650D58E}" type="presParOf" srcId="{F9519608-2CB0-45EE-BADC-EE5139C211C5}" destId="{AB92900C-9C83-4501-8814-9697B1CD3A14}" srcOrd="8" destOrd="0" presId="urn:microsoft.com/office/officeart/2005/8/layout/chevron2"/>
    <dgm:cxn modelId="{6098ECFB-138C-4FCA-9AFF-A2E0C4005E62}" type="presParOf" srcId="{AB92900C-9C83-4501-8814-9697B1CD3A14}" destId="{F5C174CB-577D-4917-A716-202E967FFC8E}" srcOrd="0" destOrd="0" presId="urn:microsoft.com/office/officeart/2005/8/layout/chevron2"/>
    <dgm:cxn modelId="{486EB46B-39B2-474B-A637-088E62518269}" type="presParOf" srcId="{AB92900C-9C83-4501-8814-9697B1CD3A14}" destId="{D258F05C-E816-4CEE-8393-4ACC83CCA7C9}" srcOrd="1" destOrd="0" presId="urn:microsoft.com/office/officeart/2005/8/layout/chevron2"/>
    <dgm:cxn modelId="{EA7C64AE-F9AD-427E-9341-EBAF347ADEF8}" type="presParOf" srcId="{F9519608-2CB0-45EE-BADC-EE5139C211C5}" destId="{B1681B28-CAA1-4DD9-A9EA-DBAC24847694}" srcOrd="9" destOrd="0" presId="urn:microsoft.com/office/officeart/2005/8/layout/chevron2"/>
    <dgm:cxn modelId="{4150D51A-F29A-4392-BB29-4E6CBB2EDBDE}" type="presParOf" srcId="{F9519608-2CB0-45EE-BADC-EE5139C211C5}" destId="{4C34A321-891F-49F0-8C8E-45515E4778FD}" srcOrd="10" destOrd="0" presId="urn:microsoft.com/office/officeart/2005/8/layout/chevron2"/>
    <dgm:cxn modelId="{19D0916E-EA99-4580-AB14-B4AEC7DBFF8C}" type="presParOf" srcId="{4C34A321-891F-49F0-8C8E-45515E4778FD}" destId="{02496474-D888-4A6D-8A4F-6D42E79F109E}" srcOrd="0" destOrd="0" presId="urn:microsoft.com/office/officeart/2005/8/layout/chevron2"/>
    <dgm:cxn modelId="{C5D32A7C-7EEC-424E-AEDE-3496F9603623}" type="presParOf" srcId="{4C34A321-891F-49F0-8C8E-45515E4778FD}" destId="{9F168566-0A1E-438D-80BC-1199A1540C69}" srcOrd="1" destOrd="0" presId="urn:microsoft.com/office/officeart/2005/8/layout/chevron2"/>
    <dgm:cxn modelId="{3017EE49-B6CE-40C7-9C75-CA5BB86461D6}" type="presParOf" srcId="{F9519608-2CB0-45EE-BADC-EE5139C211C5}" destId="{4353CB29-4797-490A-86BA-6EC93985B798}" srcOrd="11" destOrd="0" presId="urn:microsoft.com/office/officeart/2005/8/layout/chevron2"/>
    <dgm:cxn modelId="{00E0370D-91B5-4DCB-9E93-44D6DA307FE5}" type="presParOf" srcId="{F9519608-2CB0-45EE-BADC-EE5139C211C5}" destId="{09E0869A-3123-4810-977E-B296D6D9F8A5}" srcOrd="12" destOrd="0" presId="urn:microsoft.com/office/officeart/2005/8/layout/chevron2"/>
    <dgm:cxn modelId="{1C06ACCD-1EDF-4454-A633-0B4BE2E534DF}" type="presParOf" srcId="{09E0869A-3123-4810-977E-B296D6D9F8A5}" destId="{79094E92-8030-4DD9-BB9D-738F126D1826}" srcOrd="0" destOrd="0" presId="urn:microsoft.com/office/officeart/2005/8/layout/chevron2"/>
    <dgm:cxn modelId="{DA835D97-1F15-43A9-9F53-72D969030CCE}" type="presParOf" srcId="{09E0869A-3123-4810-977E-B296D6D9F8A5}" destId="{91BD45CF-B87E-4603-8D01-BC673A38FE7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55B74-1887-4147-BF8A-612910562681}">
      <dsp:nvSpPr>
        <dsp:cNvPr id="0" name=""/>
        <dsp:cNvSpPr/>
      </dsp:nvSpPr>
      <dsp:spPr>
        <a:xfrm>
          <a:off x="0" y="28923"/>
          <a:ext cx="7499176" cy="1272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a:t>Improving of </a:t>
          </a:r>
          <a:r>
            <a:rPr lang="en-GB" sz="3200" b="1" kern="1200"/>
            <a:t>public services </a:t>
          </a:r>
          <a:r>
            <a:rPr lang="en-GB" sz="3200" kern="1200"/>
            <a:t>provided by municipalities as e-services in e-Card </a:t>
          </a:r>
          <a:endParaRPr lang="lv-LV" sz="3200" kern="1200"/>
        </a:p>
      </dsp:txBody>
      <dsp:txXfrm>
        <a:off x="62141" y="91064"/>
        <a:ext cx="7374894" cy="1148678"/>
      </dsp:txXfrm>
    </dsp:sp>
    <dsp:sp modelId="{D2AD8A94-2FDE-4929-8DEC-BE9A036761C1}">
      <dsp:nvSpPr>
        <dsp:cNvPr id="0" name=""/>
        <dsp:cNvSpPr/>
      </dsp:nvSpPr>
      <dsp:spPr>
        <a:xfrm>
          <a:off x="0" y="1394043"/>
          <a:ext cx="7499176" cy="1272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t>Increase the </a:t>
          </a:r>
          <a:r>
            <a:rPr lang="en-GB" sz="3200" b="1" kern="1200" dirty="0"/>
            <a:t>number</a:t>
          </a:r>
          <a:r>
            <a:rPr lang="en-GB" sz="3200" kern="1200" dirty="0"/>
            <a:t> of e-Card users or citizens using modernized services</a:t>
          </a:r>
          <a:endParaRPr lang="lv-LV" sz="3200" kern="1200" dirty="0"/>
        </a:p>
      </dsp:txBody>
      <dsp:txXfrm>
        <a:off x="62141" y="1456184"/>
        <a:ext cx="7374894" cy="1148678"/>
      </dsp:txXfrm>
    </dsp:sp>
    <dsp:sp modelId="{EE2B7BD1-AE51-442A-8723-9DFD92984DE5}">
      <dsp:nvSpPr>
        <dsp:cNvPr id="0" name=""/>
        <dsp:cNvSpPr/>
      </dsp:nvSpPr>
      <dsp:spPr>
        <a:xfrm>
          <a:off x="0" y="2759163"/>
          <a:ext cx="7499176" cy="1272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a:t>Improvement of </a:t>
          </a:r>
          <a:r>
            <a:rPr lang="en-GB" sz="3200" b="1" kern="1200"/>
            <a:t>cross border </a:t>
          </a:r>
          <a:r>
            <a:rPr lang="en-GB" sz="3200" kern="1200"/>
            <a:t>cooperation</a:t>
          </a:r>
          <a:endParaRPr lang="lv-LV" sz="3200" kern="1200"/>
        </a:p>
      </dsp:txBody>
      <dsp:txXfrm>
        <a:off x="62141" y="2821304"/>
        <a:ext cx="7374894"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9FC9B-D743-48A3-978C-E6D89DAC4E6C}">
      <dsp:nvSpPr>
        <dsp:cNvPr id="0" name=""/>
        <dsp:cNvSpPr/>
      </dsp:nvSpPr>
      <dsp:spPr>
        <a:xfrm>
          <a:off x="0" y="15862"/>
          <a:ext cx="4680520" cy="46805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17409-0090-40C1-8BD0-429941C3D830}">
      <dsp:nvSpPr>
        <dsp:cNvPr id="0" name=""/>
        <dsp:cNvSpPr/>
      </dsp:nvSpPr>
      <dsp:spPr>
        <a:xfrm>
          <a:off x="444649" y="460512"/>
          <a:ext cx="1825402" cy="18254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lv-LV" sz="1900" kern="1200"/>
            <a:t>Research</a:t>
          </a:r>
        </a:p>
      </dsp:txBody>
      <dsp:txXfrm>
        <a:off x="533758" y="549621"/>
        <a:ext cx="1647184" cy="1647184"/>
      </dsp:txXfrm>
    </dsp:sp>
    <dsp:sp modelId="{7CC1C95C-3CF5-48C2-AAD8-134AEB7EBC68}">
      <dsp:nvSpPr>
        <dsp:cNvPr id="0" name=""/>
        <dsp:cNvSpPr/>
      </dsp:nvSpPr>
      <dsp:spPr>
        <a:xfrm>
          <a:off x="2410467" y="460512"/>
          <a:ext cx="1825402" cy="18254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lv-LV" sz="1900" kern="1200"/>
            <a:t>Smart City concept</a:t>
          </a:r>
        </a:p>
      </dsp:txBody>
      <dsp:txXfrm>
        <a:off x="2499576" y="549621"/>
        <a:ext cx="1647184" cy="1647184"/>
      </dsp:txXfrm>
    </dsp:sp>
    <dsp:sp modelId="{1FC481A5-137F-4BEA-9231-C0AD247E885E}">
      <dsp:nvSpPr>
        <dsp:cNvPr id="0" name=""/>
        <dsp:cNvSpPr/>
      </dsp:nvSpPr>
      <dsp:spPr>
        <a:xfrm>
          <a:off x="444649" y="2426330"/>
          <a:ext cx="1825402" cy="18254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lv-LV" sz="1900" kern="1200"/>
            <a:t>Best case exchange</a:t>
          </a:r>
        </a:p>
      </dsp:txBody>
      <dsp:txXfrm>
        <a:off x="533758" y="2515439"/>
        <a:ext cx="1647184" cy="1647184"/>
      </dsp:txXfrm>
    </dsp:sp>
    <dsp:sp modelId="{EF83C4DC-F5BA-4896-A4EC-4A0F26B6B155}">
      <dsp:nvSpPr>
        <dsp:cNvPr id="0" name=""/>
        <dsp:cNvSpPr/>
      </dsp:nvSpPr>
      <dsp:spPr>
        <a:xfrm>
          <a:off x="2410467" y="2426330"/>
          <a:ext cx="1825402" cy="18254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Providing</a:t>
          </a:r>
          <a:r>
            <a:rPr lang="lv-LV" sz="1900" kern="1200"/>
            <a:t> </a:t>
          </a:r>
          <a:r>
            <a:rPr lang="en-US" sz="1900" kern="1200"/>
            <a:t>e-services for</a:t>
          </a:r>
          <a:r>
            <a:rPr lang="lv-LV" sz="1900" kern="1200"/>
            <a:t> </a:t>
          </a:r>
          <a:r>
            <a:rPr lang="en-US" sz="1900" kern="1200"/>
            <a:t>public services</a:t>
          </a:r>
          <a:r>
            <a:rPr lang="lv-LV" sz="1900" kern="1200"/>
            <a:t> </a:t>
          </a:r>
          <a:r>
            <a:rPr lang="en-US" sz="1900" kern="1200"/>
            <a:t>available by city</a:t>
          </a:r>
          <a:r>
            <a:rPr lang="lv-LV" sz="1900" kern="1200"/>
            <a:t> </a:t>
          </a:r>
          <a:r>
            <a:rPr lang="en-US" sz="1900" kern="1200"/>
            <a:t>cards</a:t>
          </a:r>
          <a:endParaRPr lang="lv-LV" sz="1900" kern="1200"/>
        </a:p>
      </dsp:txBody>
      <dsp:txXfrm>
        <a:off x="2499576" y="2515439"/>
        <a:ext cx="1647184" cy="1647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239A-0D5A-4732-A968-E1F88D7824AD}">
      <dsp:nvSpPr>
        <dsp:cNvPr id="0" name=""/>
        <dsp:cNvSpPr/>
      </dsp:nvSpPr>
      <dsp:spPr>
        <a:xfrm rot="5400000">
          <a:off x="-93685" y="96911"/>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221824"/>
        <a:ext cx="437198" cy="187371"/>
      </dsp:txXfrm>
    </dsp:sp>
    <dsp:sp modelId="{9B1C24AF-1647-4058-A235-6EA001E05D62}">
      <dsp:nvSpPr>
        <dsp:cNvPr id="0" name=""/>
        <dsp:cNvSpPr/>
      </dsp:nvSpPr>
      <dsp:spPr>
        <a:xfrm rot="5400000">
          <a:off x="4012058" y="-3571634"/>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b="1" kern="1200" dirty="0"/>
            <a:t>Research</a:t>
          </a:r>
          <a:r>
            <a:rPr lang="lv-LV" sz="2400" kern="1200" dirty="0"/>
            <a:t>: </a:t>
          </a:r>
          <a:r>
            <a:rPr lang="lv-LV" sz="2400" kern="1200" dirty="0" err="1"/>
            <a:t>preparation</a:t>
          </a:r>
          <a:endParaRPr lang="lv-LV" sz="2400" kern="1200" dirty="0"/>
        </a:p>
      </dsp:txBody>
      <dsp:txXfrm rot="-5400000">
        <a:off x="437198" y="23044"/>
        <a:ext cx="7535871" cy="366333"/>
      </dsp:txXfrm>
    </dsp:sp>
    <dsp:sp modelId="{30589ED3-5630-4C08-845B-962C1499669B}">
      <dsp:nvSpPr>
        <dsp:cNvPr id="0" name=""/>
        <dsp:cNvSpPr/>
      </dsp:nvSpPr>
      <dsp:spPr>
        <a:xfrm rot="5400000">
          <a:off x="-93685" y="646804"/>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771717"/>
        <a:ext cx="437198" cy="187371"/>
      </dsp:txXfrm>
    </dsp:sp>
    <dsp:sp modelId="{8D285FE9-4F4B-4B32-82D8-2C9BB54E7610}">
      <dsp:nvSpPr>
        <dsp:cNvPr id="0" name=""/>
        <dsp:cNvSpPr/>
      </dsp:nvSpPr>
      <dsp:spPr>
        <a:xfrm rot="5400000">
          <a:off x="4012058" y="-3021741"/>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a:t>Research: </a:t>
          </a:r>
          <a:r>
            <a:rPr lang="lv-LV" sz="2400" kern="1200" dirty="0" err="1"/>
            <a:t>meetings</a:t>
          </a:r>
          <a:endParaRPr lang="lv-LV" sz="2400" kern="1200" dirty="0"/>
        </a:p>
      </dsp:txBody>
      <dsp:txXfrm rot="-5400000">
        <a:off x="437198" y="572937"/>
        <a:ext cx="7535871" cy="366333"/>
      </dsp:txXfrm>
    </dsp:sp>
    <dsp:sp modelId="{8C969D61-8752-49A6-9F0C-DAB71C5FAD9C}">
      <dsp:nvSpPr>
        <dsp:cNvPr id="0" name=""/>
        <dsp:cNvSpPr/>
      </dsp:nvSpPr>
      <dsp:spPr>
        <a:xfrm rot="5400000">
          <a:off x="-93685" y="1196697"/>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1321610"/>
        <a:ext cx="437198" cy="187371"/>
      </dsp:txXfrm>
    </dsp:sp>
    <dsp:sp modelId="{9FD31A9F-5A32-45B5-A7F8-90E518951A54}">
      <dsp:nvSpPr>
        <dsp:cNvPr id="0" name=""/>
        <dsp:cNvSpPr/>
      </dsp:nvSpPr>
      <dsp:spPr>
        <a:xfrm rot="5400000">
          <a:off x="4012058" y="-2471848"/>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a:t>Research</a:t>
          </a:r>
        </a:p>
      </dsp:txBody>
      <dsp:txXfrm rot="-5400000">
        <a:off x="437198" y="1122830"/>
        <a:ext cx="7535871" cy="366333"/>
      </dsp:txXfrm>
    </dsp:sp>
    <dsp:sp modelId="{A04B49E5-5380-4681-AB5D-332464B4CA3C}">
      <dsp:nvSpPr>
        <dsp:cNvPr id="0" name=""/>
        <dsp:cNvSpPr/>
      </dsp:nvSpPr>
      <dsp:spPr>
        <a:xfrm rot="5400000">
          <a:off x="-93685" y="1746590"/>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1871503"/>
        <a:ext cx="437198" cy="187371"/>
      </dsp:txXfrm>
    </dsp:sp>
    <dsp:sp modelId="{E47E11F4-E4FF-4D79-B4D3-0933A2DCB1CC}">
      <dsp:nvSpPr>
        <dsp:cNvPr id="0" name=""/>
        <dsp:cNvSpPr/>
      </dsp:nvSpPr>
      <dsp:spPr>
        <a:xfrm rot="5400000">
          <a:off x="4012058" y="-1921954"/>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b="1" kern="1200" dirty="0" err="1"/>
            <a:t>Concept</a:t>
          </a:r>
          <a:r>
            <a:rPr lang="lv-LV" sz="2400" kern="1200" dirty="0"/>
            <a:t>: </a:t>
          </a:r>
          <a:r>
            <a:rPr lang="lv-LV" sz="2400" kern="1200" dirty="0" err="1"/>
            <a:t>preparation</a:t>
          </a:r>
          <a:endParaRPr lang="lv-LV" sz="2400" kern="1200" dirty="0"/>
        </a:p>
      </dsp:txBody>
      <dsp:txXfrm rot="-5400000">
        <a:off x="437198" y="1672724"/>
        <a:ext cx="7535871" cy="366333"/>
      </dsp:txXfrm>
    </dsp:sp>
    <dsp:sp modelId="{F5C174CB-577D-4917-A716-202E967FFC8E}">
      <dsp:nvSpPr>
        <dsp:cNvPr id="0" name=""/>
        <dsp:cNvSpPr/>
      </dsp:nvSpPr>
      <dsp:spPr>
        <a:xfrm rot="5400000">
          <a:off x="-93685" y="2296483"/>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2421396"/>
        <a:ext cx="437198" cy="187371"/>
      </dsp:txXfrm>
    </dsp:sp>
    <dsp:sp modelId="{D258F05C-E816-4CEE-8393-4ACC83CCA7C9}">
      <dsp:nvSpPr>
        <dsp:cNvPr id="0" name=""/>
        <dsp:cNvSpPr/>
      </dsp:nvSpPr>
      <dsp:spPr>
        <a:xfrm rot="5400000">
          <a:off x="4012058" y="-1372061"/>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Concept: meetings of work group</a:t>
          </a:r>
          <a:endParaRPr lang="lv-LV" sz="2400" kern="1200" dirty="0"/>
        </a:p>
      </dsp:txBody>
      <dsp:txXfrm rot="-5400000">
        <a:off x="437198" y="2222617"/>
        <a:ext cx="7535871" cy="366333"/>
      </dsp:txXfrm>
    </dsp:sp>
    <dsp:sp modelId="{02496474-D888-4A6D-8A4F-6D42E79F109E}">
      <dsp:nvSpPr>
        <dsp:cNvPr id="0" name=""/>
        <dsp:cNvSpPr/>
      </dsp:nvSpPr>
      <dsp:spPr>
        <a:xfrm rot="5400000">
          <a:off x="-93685" y="2846376"/>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2971289"/>
        <a:ext cx="437198" cy="187371"/>
      </dsp:txXfrm>
    </dsp:sp>
    <dsp:sp modelId="{9F168566-0A1E-438D-80BC-1199A1540C69}">
      <dsp:nvSpPr>
        <dsp:cNvPr id="0" name=""/>
        <dsp:cNvSpPr/>
      </dsp:nvSpPr>
      <dsp:spPr>
        <a:xfrm rot="5400000">
          <a:off x="4012058" y="-822168"/>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err="1"/>
            <a:t>Meetings</a:t>
          </a:r>
          <a:r>
            <a:rPr lang="lv-LV" sz="2400" kern="1200" dirty="0"/>
            <a:t> </a:t>
          </a:r>
          <a:r>
            <a:rPr lang="lv-LV" sz="2400" kern="1200" dirty="0" err="1"/>
            <a:t>with</a:t>
          </a:r>
          <a:r>
            <a:rPr lang="lv-LV" sz="2400" kern="1200" dirty="0"/>
            <a:t> </a:t>
          </a:r>
          <a:r>
            <a:rPr lang="lv-LV" sz="2400" kern="1200" dirty="0" err="1"/>
            <a:t>focus</a:t>
          </a:r>
          <a:r>
            <a:rPr lang="lv-LV" sz="2400" kern="1200" dirty="0"/>
            <a:t> </a:t>
          </a:r>
          <a:r>
            <a:rPr lang="lv-LV" sz="2400" kern="1200" dirty="0" err="1"/>
            <a:t>groups</a:t>
          </a:r>
          <a:endParaRPr lang="lv-LV" sz="2400" kern="1200" dirty="0"/>
        </a:p>
      </dsp:txBody>
      <dsp:txXfrm rot="-5400000">
        <a:off x="437198" y="2772510"/>
        <a:ext cx="7535871" cy="366333"/>
      </dsp:txXfrm>
    </dsp:sp>
    <dsp:sp modelId="{79094E92-8030-4DD9-BB9D-738F126D1826}">
      <dsp:nvSpPr>
        <dsp:cNvPr id="0" name=""/>
        <dsp:cNvSpPr/>
      </dsp:nvSpPr>
      <dsp:spPr>
        <a:xfrm rot="5400000">
          <a:off x="-93685" y="3396269"/>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3521182"/>
        <a:ext cx="437198" cy="187371"/>
      </dsp:txXfrm>
    </dsp:sp>
    <dsp:sp modelId="{91BD45CF-B87E-4603-8D01-BC673A38FE7D}">
      <dsp:nvSpPr>
        <dsp:cNvPr id="0" name=""/>
        <dsp:cNvSpPr/>
      </dsp:nvSpPr>
      <dsp:spPr>
        <a:xfrm rot="5400000">
          <a:off x="4012058" y="-272275"/>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err="1"/>
            <a:t>Elaboration</a:t>
          </a:r>
          <a:r>
            <a:rPr lang="lv-LV" sz="2400" kern="1200" dirty="0"/>
            <a:t> </a:t>
          </a:r>
          <a:r>
            <a:rPr lang="lv-LV" sz="2400" kern="1200" dirty="0" err="1"/>
            <a:t>of</a:t>
          </a:r>
          <a:r>
            <a:rPr lang="lv-LV" sz="2400" kern="1200" dirty="0"/>
            <a:t> </a:t>
          </a:r>
          <a:r>
            <a:rPr lang="lv-LV" sz="2400" kern="1200" dirty="0" err="1"/>
            <a:t>concept</a:t>
          </a:r>
          <a:endParaRPr lang="lv-LV" sz="2400" kern="1200" dirty="0"/>
        </a:p>
      </dsp:txBody>
      <dsp:txXfrm rot="-5400000">
        <a:off x="437198" y="3322403"/>
        <a:ext cx="7535871" cy="366333"/>
      </dsp:txXfrm>
    </dsp:sp>
    <dsp:sp modelId="{52A0F200-1BFB-4809-B960-DA750AF6AC49}">
      <dsp:nvSpPr>
        <dsp:cNvPr id="0" name=""/>
        <dsp:cNvSpPr/>
      </dsp:nvSpPr>
      <dsp:spPr>
        <a:xfrm rot="5400000">
          <a:off x="-93685" y="3946162"/>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dirty="0"/>
            <a:t>Done</a:t>
          </a:r>
        </a:p>
      </dsp:txBody>
      <dsp:txXfrm rot="-5400000">
        <a:off x="1" y="4071075"/>
        <a:ext cx="437198" cy="187371"/>
      </dsp:txXfrm>
    </dsp:sp>
    <dsp:sp modelId="{B5030A70-F5D4-4C56-98C3-4118C1EBE1C1}">
      <dsp:nvSpPr>
        <dsp:cNvPr id="0" name=""/>
        <dsp:cNvSpPr/>
      </dsp:nvSpPr>
      <dsp:spPr>
        <a:xfrm rot="5400000">
          <a:off x="4012058" y="277617"/>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Exchange of best case experience</a:t>
          </a:r>
          <a:endParaRPr lang="lv-LV" sz="2400" b="1" kern="1200" dirty="0"/>
        </a:p>
      </dsp:txBody>
      <dsp:txXfrm rot="-5400000">
        <a:off x="437198" y="3872295"/>
        <a:ext cx="7535871" cy="366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239A-0D5A-4732-A968-E1F88D7824AD}">
      <dsp:nvSpPr>
        <dsp:cNvPr id="0" name=""/>
        <dsp:cNvSpPr/>
      </dsp:nvSpPr>
      <dsp:spPr>
        <a:xfrm rot="5400000">
          <a:off x="-93685" y="96911"/>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221824"/>
        <a:ext cx="437198" cy="187371"/>
      </dsp:txXfrm>
    </dsp:sp>
    <dsp:sp modelId="{9B1C24AF-1647-4058-A235-6EA001E05D62}">
      <dsp:nvSpPr>
        <dsp:cNvPr id="0" name=""/>
        <dsp:cNvSpPr/>
      </dsp:nvSpPr>
      <dsp:spPr>
        <a:xfrm rot="5400000">
          <a:off x="4012058" y="-3571634"/>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b="1" kern="1200" noProof="0" dirty="0"/>
            <a:t>E-</a:t>
          </a:r>
          <a:r>
            <a:rPr lang="lv-LV" sz="2400" b="1" kern="1200" noProof="0" dirty="0" err="1"/>
            <a:t>modules</a:t>
          </a:r>
          <a:r>
            <a:rPr lang="lv-LV" sz="2400" kern="1200" noProof="0" dirty="0"/>
            <a:t>: </a:t>
          </a:r>
          <a:r>
            <a:rPr lang="lv-LV" sz="2400" kern="1200" noProof="0" dirty="0" err="1"/>
            <a:t>preparation</a:t>
          </a:r>
          <a:endParaRPr lang="en-GB" sz="2400" kern="1200" noProof="0" dirty="0"/>
        </a:p>
      </dsp:txBody>
      <dsp:txXfrm rot="-5400000">
        <a:off x="437198" y="23044"/>
        <a:ext cx="7535871" cy="366333"/>
      </dsp:txXfrm>
    </dsp:sp>
    <dsp:sp modelId="{30589ED3-5630-4C08-845B-962C1499669B}">
      <dsp:nvSpPr>
        <dsp:cNvPr id="0" name=""/>
        <dsp:cNvSpPr/>
      </dsp:nvSpPr>
      <dsp:spPr>
        <a:xfrm rot="5400000">
          <a:off x="-93685" y="646804"/>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771717"/>
        <a:ext cx="437198" cy="187371"/>
      </dsp:txXfrm>
    </dsp:sp>
    <dsp:sp modelId="{8D285FE9-4F4B-4B32-82D8-2C9BB54E7610}">
      <dsp:nvSpPr>
        <dsp:cNvPr id="0" name=""/>
        <dsp:cNvSpPr/>
      </dsp:nvSpPr>
      <dsp:spPr>
        <a:xfrm rot="5400000">
          <a:off x="4012058" y="-3021741"/>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noProof="0" dirty="0" err="1"/>
            <a:t>Adaptation</a:t>
          </a:r>
          <a:endParaRPr lang="en-GB" sz="2400" kern="1200" noProof="0" dirty="0"/>
        </a:p>
      </dsp:txBody>
      <dsp:txXfrm rot="-5400000">
        <a:off x="437198" y="572937"/>
        <a:ext cx="7535871" cy="366333"/>
      </dsp:txXfrm>
    </dsp:sp>
    <dsp:sp modelId="{8C969D61-8752-49A6-9F0C-DAB71C5FAD9C}">
      <dsp:nvSpPr>
        <dsp:cNvPr id="0" name=""/>
        <dsp:cNvSpPr/>
      </dsp:nvSpPr>
      <dsp:spPr>
        <a:xfrm rot="5400000">
          <a:off x="-93685" y="1196697"/>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1321610"/>
        <a:ext cx="437198" cy="187371"/>
      </dsp:txXfrm>
    </dsp:sp>
    <dsp:sp modelId="{9FD31A9F-5A32-45B5-A7F8-90E518951A54}">
      <dsp:nvSpPr>
        <dsp:cNvPr id="0" name=""/>
        <dsp:cNvSpPr/>
      </dsp:nvSpPr>
      <dsp:spPr>
        <a:xfrm rot="5400000">
          <a:off x="4012058" y="-2471848"/>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noProof="0" dirty="0" err="1"/>
            <a:t>Elaboration</a:t>
          </a:r>
          <a:r>
            <a:rPr lang="lv-LV" sz="2400" kern="1200" noProof="0" dirty="0"/>
            <a:t> </a:t>
          </a:r>
          <a:r>
            <a:rPr lang="lv-LV" sz="2400" kern="1200" noProof="0" dirty="0" err="1"/>
            <a:t>of</a:t>
          </a:r>
          <a:r>
            <a:rPr lang="lv-LV" sz="2400" kern="1200" noProof="0" dirty="0"/>
            <a:t> e-</a:t>
          </a:r>
          <a:r>
            <a:rPr lang="lv-LV" sz="2400" kern="1200" noProof="0" dirty="0" err="1"/>
            <a:t>modules</a:t>
          </a:r>
          <a:endParaRPr lang="en-GB" sz="2400" kern="1200" noProof="0" dirty="0"/>
        </a:p>
      </dsp:txBody>
      <dsp:txXfrm rot="-5400000">
        <a:off x="437198" y="1122830"/>
        <a:ext cx="7535871" cy="366333"/>
      </dsp:txXfrm>
    </dsp:sp>
    <dsp:sp modelId="{A04B49E5-5380-4681-AB5D-332464B4CA3C}">
      <dsp:nvSpPr>
        <dsp:cNvPr id="0" name=""/>
        <dsp:cNvSpPr/>
      </dsp:nvSpPr>
      <dsp:spPr>
        <a:xfrm rot="5400000">
          <a:off x="-93685" y="1746590"/>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1871503"/>
        <a:ext cx="437198" cy="187371"/>
      </dsp:txXfrm>
    </dsp:sp>
    <dsp:sp modelId="{E47E11F4-E4FF-4D79-B4D3-0933A2DCB1CC}">
      <dsp:nvSpPr>
        <dsp:cNvPr id="0" name=""/>
        <dsp:cNvSpPr/>
      </dsp:nvSpPr>
      <dsp:spPr>
        <a:xfrm rot="5400000">
          <a:off x="4012058" y="-1921954"/>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noProof="0" dirty="0"/>
            <a:t>Consulting and training for implementation</a:t>
          </a:r>
          <a:endParaRPr lang="en-GB" sz="2400" kern="1200" noProof="0" dirty="0"/>
        </a:p>
      </dsp:txBody>
      <dsp:txXfrm rot="-5400000">
        <a:off x="437198" y="1672724"/>
        <a:ext cx="7535871" cy="366333"/>
      </dsp:txXfrm>
    </dsp:sp>
    <dsp:sp modelId="{F5C174CB-577D-4917-A716-202E967FFC8E}">
      <dsp:nvSpPr>
        <dsp:cNvPr id="0" name=""/>
        <dsp:cNvSpPr/>
      </dsp:nvSpPr>
      <dsp:spPr>
        <a:xfrm rot="5400000">
          <a:off x="-93685" y="2296483"/>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2421396"/>
        <a:ext cx="437198" cy="187371"/>
      </dsp:txXfrm>
    </dsp:sp>
    <dsp:sp modelId="{D258F05C-E816-4CEE-8393-4ACC83CCA7C9}">
      <dsp:nvSpPr>
        <dsp:cNvPr id="0" name=""/>
        <dsp:cNvSpPr/>
      </dsp:nvSpPr>
      <dsp:spPr>
        <a:xfrm rot="5400000">
          <a:off x="4012058" y="-1372061"/>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b="1" kern="1200" noProof="0" dirty="0" err="1"/>
            <a:t>Terminals</a:t>
          </a:r>
          <a:r>
            <a:rPr lang="lv-LV" sz="2400" kern="1200" noProof="0" dirty="0"/>
            <a:t>: </a:t>
          </a:r>
          <a:r>
            <a:rPr lang="lv-LV" sz="2400" kern="1200" noProof="0" dirty="0" err="1"/>
            <a:t>preparation</a:t>
          </a:r>
          <a:endParaRPr lang="en-GB" sz="2400" kern="1200" noProof="0" dirty="0"/>
        </a:p>
      </dsp:txBody>
      <dsp:txXfrm rot="-5400000">
        <a:off x="437198" y="2222617"/>
        <a:ext cx="7535871" cy="366333"/>
      </dsp:txXfrm>
    </dsp:sp>
    <dsp:sp modelId="{02496474-D888-4A6D-8A4F-6D42E79F109E}">
      <dsp:nvSpPr>
        <dsp:cNvPr id="0" name=""/>
        <dsp:cNvSpPr/>
      </dsp:nvSpPr>
      <dsp:spPr>
        <a:xfrm rot="5400000">
          <a:off x="-93685" y="2846376"/>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2971289"/>
        <a:ext cx="437198" cy="187371"/>
      </dsp:txXfrm>
    </dsp:sp>
    <dsp:sp modelId="{9F168566-0A1E-438D-80BC-1199A1540C69}">
      <dsp:nvSpPr>
        <dsp:cNvPr id="0" name=""/>
        <dsp:cNvSpPr/>
      </dsp:nvSpPr>
      <dsp:spPr>
        <a:xfrm rot="5400000">
          <a:off x="4012058" y="-822168"/>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noProof="0" dirty="0" err="1"/>
            <a:t>Supply</a:t>
          </a:r>
          <a:r>
            <a:rPr lang="lv-LV" sz="2400" kern="1200" noProof="0" dirty="0"/>
            <a:t> </a:t>
          </a:r>
          <a:r>
            <a:rPr lang="lv-LV" sz="2400" kern="1200" noProof="0" dirty="0" err="1"/>
            <a:t>of</a:t>
          </a:r>
          <a:r>
            <a:rPr lang="lv-LV" sz="2400" kern="1200" noProof="0" dirty="0"/>
            <a:t> </a:t>
          </a:r>
          <a:r>
            <a:rPr lang="lv-LV" sz="2400" kern="1200" noProof="0" dirty="0" err="1"/>
            <a:t>terminals</a:t>
          </a:r>
          <a:endParaRPr lang="en-GB" sz="2400" kern="1200" noProof="0" dirty="0"/>
        </a:p>
      </dsp:txBody>
      <dsp:txXfrm rot="-5400000">
        <a:off x="437198" y="2772510"/>
        <a:ext cx="7535871" cy="366333"/>
      </dsp:txXfrm>
    </dsp:sp>
    <dsp:sp modelId="{79094E92-8030-4DD9-BB9D-738F126D1826}">
      <dsp:nvSpPr>
        <dsp:cNvPr id="0" name=""/>
        <dsp:cNvSpPr/>
      </dsp:nvSpPr>
      <dsp:spPr>
        <a:xfrm rot="5400000">
          <a:off x="-93685" y="3396269"/>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3521182"/>
        <a:ext cx="437198" cy="187371"/>
      </dsp:txXfrm>
    </dsp:sp>
    <dsp:sp modelId="{91BD45CF-B87E-4603-8D01-BC673A38FE7D}">
      <dsp:nvSpPr>
        <dsp:cNvPr id="0" name=""/>
        <dsp:cNvSpPr/>
      </dsp:nvSpPr>
      <dsp:spPr>
        <a:xfrm rot="5400000">
          <a:off x="4012058" y="-272275"/>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b="1" kern="1200" noProof="0" dirty="0" err="1"/>
            <a:t>Piloting</a:t>
          </a:r>
          <a:r>
            <a:rPr lang="lv-LV" sz="2400" kern="1200" noProof="0" dirty="0"/>
            <a:t> </a:t>
          </a:r>
          <a:r>
            <a:rPr lang="lv-LV" sz="2400" kern="1200" noProof="0" dirty="0" err="1"/>
            <a:t>of</a:t>
          </a:r>
          <a:r>
            <a:rPr lang="lv-LV" sz="2400" kern="1200" noProof="0" dirty="0"/>
            <a:t> </a:t>
          </a:r>
          <a:r>
            <a:rPr lang="lv-LV" sz="2400" kern="1200" noProof="0" dirty="0" err="1"/>
            <a:t>new</a:t>
          </a:r>
          <a:r>
            <a:rPr lang="lv-LV" sz="2400" kern="1200" noProof="0" dirty="0"/>
            <a:t> </a:t>
          </a:r>
          <a:r>
            <a:rPr lang="lv-LV" sz="2400" kern="1200" noProof="0" dirty="0" err="1"/>
            <a:t>services</a:t>
          </a:r>
          <a:endParaRPr lang="en-GB" sz="2400" kern="1200" noProof="0" dirty="0"/>
        </a:p>
      </dsp:txBody>
      <dsp:txXfrm rot="-5400000">
        <a:off x="437198" y="3322403"/>
        <a:ext cx="7535871" cy="366333"/>
      </dsp:txXfrm>
    </dsp:sp>
    <dsp:sp modelId="{52A0F200-1BFB-4809-B960-DA750AF6AC49}">
      <dsp:nvSpPr>
        <dsp:cNvPr id="0" name=""/>
        <dsp:cNvSpPr/>
      </dsp:nvSpPr>
      <dsp:spPr>
        <a:xfrm rot="5400000">
          <a:off x="-93685" y="3946162"/>
          <a:ext cx="624569" cy="4371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noProof="0" dirty="0" err="1"/>
            <a:t>done</a:t>
          </a:r>
          <a:endParaRPr lang="en-GB" sz="1200" kern="1200" noProof="0" dirty="0"/>
        </a:p>
      </dsp:txBody>
      <dsp:txXfrm rot="-5400000">
        <a:off x="1" y="4071075"/>
        <a:ext cx="437198" cy="187371"/>
      </dsp:txXfrm>
    </dsp:sp>
    <dsp:sp modelId="{B5030A70-F5D4-4C56-98C3-4118C1EBE1C1}">
      <dsp:nvSpPr>
        <dsp:cNvPr id="0" name=""/>
        <dsp:cNvSpPr/>
      </dsp:nvSpPr>
      <dsp:spPr>
        <a:xfrm rot="5400000">
          <a:off x="4012058" y="277617"/>
          <a:ext cx="405969" cy="7555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noProof="0" dirty="0" err="1"/>
            <a:t>Analyses</a:t>
          </a:r>
          <a:r>
            <a:rPr lang="lv-LV" sz="2400" kern="1200" noProof="0" dirty="0"/>
            <a:t> </a:t>
          </a:r>
          <a:r>
            <a:rPr lang="lv-LV" sz="2400" kern="1200" noProof="0" dirty="0" err="1"/>
            <a:t>of</a:t>
          </a:r>
          <a:r>
            <a:rPr lang="lv-LV" sz="2400" kern="1200" noProof="0" dirty="0"/>
            <a:t> </a:t>
          </a:r>
          <a:r>
            <a:rPr lang="lv-LV" sz="2400" kern="1200" noProof="0" dirty="0" err="1"/>
            <a:t>piloting</a:t>
          </a:r>
          <a:r>
            <a:rPr lang="lv-LV" sz="2400" kern="1200" noProof="0" dirty="0"/>
            <a:t> </a:t>
          </a:r>
          <a:r>
            <a:rPr lang="lv-LV" sz="2400" kern="1200" noProof="0" dirty="0" err="1"/>
            <a:t>results</a:t>
          </a:r>
          <a:endParaRPr lang="en-GB" sz="2400" kern="1200" noProof="0" dirty="0"/>
        </a:p>
      </dsp:txBody>
      <dsp:txXfrm rot="-5400000">
        <a:off x="437198" y="3872295"/>
        <a:ext cx="7535871" cy="366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239A-0D5A-4732-A968-E1F88D7824AD}">
      <dsp:nvSpPr>
        <dsp:cNvPr id="0" name=""/>
        <dsp:cNvSpPr/>
      </dsp:nvSpPr>
      <dsp:spPr>
        <a:xfrm rot="5400000">
          <a:off x="-184417" y="186145"/>
          <a:ext cx="1229449" cy="8606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noProof="0" dirty="0" err="1"/>
            <a:t>done</a:t>
          </a:r>
          <a:endParaRPr lang="en-GB" sz="1400" kern="1200" noProof="0" dirty="0"/>
        </a:p>
      </dsp:txBody>
      <dsp:txXfrm rot="-5400000">
        <a:off x="1" y="432034"/>
        <a:ext cx="860614" cy="368835"/>
      </dsp:txXfrm>
    </dsp:sp>
    <dsp:sp modelId="{9B1C24AF-1647-4058-A235-6EA001E05D62}">
      <dsp:nvSpPr>
        <dsp:cNvPr id="0" name=""/>
        <dsp:cNvSpPr/>
      </dsp:nvSpPr>
      <dsp:spPr>
        <a:xfrm rot="5400000">
          <a:off x="4027180" y="-3164837"/>
          <a:ext cx="799142" cy="71322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b="0" i="0" kern="1200" dirty="0"/>
            <a:t>Start-</a:t>
          </a:r>
          <a:r>
            <a:rPr lang="lv-LV" sz="2400" b="0" i="0" kern="1200" dirty="0" err="1"/>
            <a:t>up</a:t>
          </a:r>
          <a:r>
            <a:rPr lang="lv-LV" sz="2400" b="0" i="0" kern="1200" dirty="0"/>
            <a:t> </a:t>
          </a:r>
          <a:r>
            <a:rPr lang="lv-LV" sz="2400" b="0" i="0" kern="1200" dirty="0" err="1"/>
            <a:t>activities</a:t>
          </a:r>
          <a:r>
            <a:rPr lang="lv-LV" sz="2400" b="0" i="0" kern="1200" dirty="0"/>
            <a:t> </a:t>
          </a:r>
          <a:r>
            <a:rPr lang="lv-LV" sz="2400" b="0" i="0" kern="1200" dirty="0" err="1"/>
            <a:t>including</a:t>
          </a:r>
          <a:r>
            <a:rPr lang="lv-LV" sz="2400" b="0" i="0" kern="1200" dirty="0"/>
            <a:t> </a:t>
          </a:r>
          <a:r>
            <a:rPr lang="lv-LV" sz="2400" b="0" i="0" kern="1200" dirty="0" err="1"/>
            <a:t>communication</a:t>
          </a:r>
          <a:endParaRPr lang="en-GB" sz="2400" kern="1200" noProof="0" dirty="0"/>
        </a:p>
      </dsp:txBody>
      <dsp:txXfrm rot="-5400000">
        <a:off x="860615" y="40739"/>
        <a:ext cx="7093262" cy="721120"/>
      </dsp:txXfrm>
    </dsp:sp>
    <dsp:sp modelId="{30589ED3-5630-4C08-845B-962C1499669B}">
      <dsp:nvSpPr>
        <dsp:cNvPr id="0" name=""/>
        <dsp:cNvSpPr/>
      </dsp:nvSpPr>
      <dsp:spPr>
        <a:xfrm rot="5400000">
          <a:off x="-184423" y="1268602"/>
          <a:ext cx="1229461" cy="8606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noProof="0" dirty="0" err="1"/>
            <a:t>done</a:t>
          </a:r>
          <a:endParaRPr lang="en-GB" sz="1400" kern="1200" noProof="0" dirty="0"/>
        </a:p>
      </dsp:txBody>
      <dsp:txXfrm rot="-5400000">
        <a:off x="1" y="1514485"/>
        <a:ext cx="860614" cy="368847"/>
      </dsp:txXfrm>
    </dsp:sp>
    <dsp:sp modelId="{8D285FE9-4F4B-4B32-82D8-2C9BB54E7610}">
      <dsp:nvSpPr>
        <dsp:cNvPr id="0" name=""/>
        <dsp:cNvSpPr/>
      </dsp:nvSpPr>
      <dsp:spPr>
        <a:xfrm rot="5400000">
          <a:off x="4027180" y="-2082380"/>
          <a:ext cx="799142" cy="71322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noProof="0" dirty="0" err="1"/>
            <a:t>Digital</a:t>
          </a:r>
          <a:r>
            <a:rPr lang="lv-LV" sz="2400" kern="1200" noProof="0" dirty="0"/>
            <a:t> </a:t>
          </a:r>
          <a:r>
            <a:rPr lang="lv-LV" sz="2400" kern="1200" noProof="0" dirty="0" err="1"/>
            <a:t>activities</a:t>
          </a:r>
          <a:r>
            <a:rPr lang="lv-LV" sz="2400" kern="1200" noProof="0" dirty="0"/>
            <a:t> (</a:t>
          </a:r>
          <a:r>
            <a:rPr lang="en-US" sz="2400" kern="1200" noProof="0" dirty="0"/>
            <a:t>Project information and regular news</a:t>
          </a:r>
          <a:r>
            <a:rPr lang="lv-LV" sz="2400" kern="1200" noProof="0" dirty="0"/>
            <a:t>)</a:t>
          </a:r>
          <a:endParaRPr lang="en-GB" sz="2400" kern="1200" noProof="0" dirty="0"/>
        </a:p>
      </dsp:txBody>
      <dsp:txXfrm rot="-5400000">
        <a:off x="860615" y="1123196"/>
        <a:ext cx="7093262" cy="721120"/>
      </dsp:txXfrm>
    </dsp:sp>
    <dsp:sp modelId="{8C969D61-8752-49A6-9F0C-DAB71C5FAD9C}">
      <dsp:nvSpPr>
        <dsp:cNvPr id="0" name=""/>
        <dsp:cNvSpPr/>
      </dsp:nvSpPr>
      <dsp:spPr>
        <a:xfrm rot="5400000">
          <a:off x="-184417" y="2351060"/>
          <a:ext cx="1229449" cy="8606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noProof="0" dirty="0" err="1"/>
            <a:t>done</a:t>
          </a:r>
          <a:endParaRPr lang="en-GB" sz="1400" kern="1200" noProof="0" dirty="0"/>
        </a:p>
      </dsp:txBody>
      <dsp:txXfrm rot="-5400000">
        <a:off x="1" y="2596949"/>
        <a:ext cx="860614" cy="368835"/>
      </dsp:txXfrm>
    </dsp:sp>
    <dsp:sp modelId="{9FD31A9F-5A32-45B5-A7F8-90E518951A54}">
      <dsp:nvSpPr>
        <dsp:cNvPr id="0" name=""/>
        <dsp:cNvSpPr/>
      </dsp:nvSpPr>
      <dsp:spPr>
        <a:xfrm rot="5400000">
          <a:off x="4027180" y="-999922"/>
          <a:ext cx="799142" cy="71322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noProof="0" dirty="0" err="1"/>
            <a:t>Digital</a:t>
          </a:r>
          <a:r>
            <a:rPr lang="lv-LV" sz="2400" kern="1200" noProof="0" dirty="0"/>
            <a:t> </a:t>
          </a:r>
          <a:r>
            <a:rPr lang="lv-LV" sz="2400" kern="1200" noProof="0" dirty="0" err="1"/>
            <a:t>activities</a:t>
          </a:r>
          <a:r>
            <a:rPr lang="lv-LV" sz="2400" kern="1200" noProof="0" dirty="0"/>
            <a:t> (</a:t>
          </a:r>
          <a:r>
            <a:rPr lang="lv-LV" sz="2400" kern="1200" noProof="0" dirty="0" err="1"/>
            <a:t>brochures</a:t>
          </a:r>
          <a:r>
            <a:rPr lang="lv-LV" sz="2400" kern="1200" noProof="0" dirty="0"/>
            <a:t>, </a:t>
          </a:r>
          <a:r>
            <a:rPr lang="lv-LV" sz="2400" kern="1200" noProof="0" dirty="0" err="1"/>
            <a:t>videos</a:t>
          </a:r>
          <a:r>
            <a:rPr lang="lv-LV" sz="2400" kern="1200" noProof="0" dirty="0"/>
            <a:t>, </a:t>
          </a:r>
          <a:r>
            <a:rPr lang="lv-LV" sz="2400" kern="1200" noProof="0" dirty="0" err="1"/>
            <a:t>etc</a:t>
          </a:r>
          <a:r>
            <a:rPr lang="lv-LV" sz="2400" kern="1200" noProof="0" dirty="0"/>
            <a:t>.)</a:t>
          </a:r>
          <a:endParaRPr lang="en-GB" sz="2400" kern="1200" noProof="0" dirty="0"/>
        </a:p>
      </dsp:txBody>
      <dsp:txXfrm rot="-5400000">
        <a:off x="860615" y="2205654"/>
        <a:ext cx="7093262" cy="721120"/>
      </dsp:txXfrm>
    </dsp:sp>
    <dsp:sp modelId="{4BC9F075-05EB-4BBE-B391-7229241AFAA6}">
      <dsp:nvSpPr>
        <dsp:cNvPr id="0" name=""/>
        <dsp:cNvSpPr/>
      </dsp:nvSpPr>
      <dsp:spPr>
        <a:xfrm rot="5400000">
          <a:off x="-184417" y="3433512"/>
          <a:ext cx="1229449" cy="8606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noProof="0" dirty="0" err="1"/>
            <a:t>done</a:t>
          </a:r>
          <a:endParaRPr lang="en-GB" sz="1400" kern="1200" noProof="0" dirty="0"/>
        </a:p>
      </dsp:txBody>
      <dsp:txXfrm rot="-5400000">
        <a:off x="1" y="3679401"/>
        <a:ext cx="860614" cy="368835"/>
      </dsp:txXfrm>
    </dsp:sp>
    <dsp:sp modelId="{A8837C30-1BAE-4973-8193-592190C8AC6E}">
      <dsp:nvSpPr>
        <dsp:cNvPr id="0" name=""/>
        <dsp:cNvSpPr/>
      </dsp:nvSpPr>
      <dsp:spPr>
        <a:xfrm rot="5400000">
          <a:off x="4027180" y="82529"/>
          <a:ext cx="799142" cy="71322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err="1"/>
            <a:t>Conference</a:t>
          </a:r>
          <a:endParaRPr lang="lv-LV" sz="2400" kern="1200" dirty="0"/>
        </a:p>
      </dsp:txBody>
      <dsp:txXfrm rot="-5400000">
        <a:off x="860615" y="3288106"/>
        <a:ext cx="7093262" cy="721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239A-0D5A-4732-A968-E1F88D7824AD}">
      <dsp:nvSpPr>
        <dsp:cNvPr id="0" name=""/>
        <dsp:cNvSpPr/>
      </dsp:nvSpPr>
      <dsp:spPr>
        <a:xfrm rot="5400000">
          <a:off x="-106811" y="110102"/>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252517"/>
        <a:ext cx="498452" cy="213622"/>
      </dsp:txXfrm>
    </dsp:sp>
    <dsp:sp modelId="{9B1C24AF-1647-4058-A235-6EA001E05D62}">
      <dsp:nvSpPr>
        <dsp:cNvPr id="0" name=""/>
        <dsp:cNvSpPr/>
      </dsp:nvSpPr>
      <dsp:spPr>
        <a:xfrm rot="5400000">
          <a:off x="4307628" y="-3805885"/>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Establishment of project management bodies and procedures for project implementation</a:t>
          </a:r>
          <a:endParaRPr lang="lv-LV" sz="1500" kern="1200" dirty="0"/>
        </a:p>
      </dsp:txBody>
      <dsp:txXfrm rot="-5400000">
        <a:off x="498452" y="25885"/>
        <a:ext cx="8058606" cy="417660"/>
      </dsp:txXfrm>
    </dsp:sp>
    <dsp:sp modelId="{30589ED3-5630-4C08-845B-962C1499669B}">
      <dsp:nvSpPr>
        <dsp:cNvPr id="0" name=""/>
        <dsp:cNvSpPr/>
      </dsp:nvSpPr>
      <dsp:spPr>
        <a:xfrm rot="5400000">
          <a:off x="-106811" y="737038"/>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879453"/>
        <a:ext cx="498452" cy="213622"/>
      </dsp:txXfrm>
    </dsp:sp>
    <dsp:sp modelId="{8D285FE9-4F4B-4B32-82D8-2C9BB54E7610}">
      <dsp:nvSpPr>
        <dsp:cNvPr id="0" name=""/>
        <dsp:cNvSpPr/>
      </dsp:nvSpPr>
      <dsp:spPr>
        <a:xfrm rot="5400000">
          <a:off x="4307628" y="-3178949"/>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lv-LV" sz="1500" kern="1200" dirty="0" err="1"/>
            <a:t>Signed</a:t>
          </a:r>
          <a:r>
            <a:rPr lang="lv-LV" sz="1500" kern="1200" dirty="0"/>
            <a:t> </a:t>
          </a:r>
          <a:r>
            <a:rPr lang="lv-LV" sz="1500" kern="1200" dirty="0" err="1"/>
            <a:t>partnership</a:t>
          </a:r>
          <a:r>
            <a:rPr lang="lv-LV" sz="1500" kern="1200" dirty="0"/>
            <a:t> </a:t>
          </a:r>
          <a:r>
            <a:rPr lang="lv-LV" sz="1500" kern="1200" dirty="0" err="1"/>
            <a:t>agreement</a:t>
          </a:r>
          <a:endParaRPr lang="lv-LV" sz="1500" kern="1200" dirty="0"/>
        </a:p>
      </dsp:txBody>
      <dsp:txXfrm rot="-5400000">
        <a:off x="498452" y="652821"/>
        <a:ext cx="8058606" cy="417660"/>
      </dsp:txXfrm>
    </dsp:sp>
    <dsp:sp modelId="{8C969D61-8752-49A6-9F0C-DAB71C5FAD9C}">
      <dsp:nvSpPr>
        <dsp:cNvPr id="0" name=""/>
        <dsp:cNvSpPr/>
      </dsp:nvSpPr>
      <dsp:spPr>
        <a:xfrm rot="5400000">
          <a:off x="-106811" y="1363974"/>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1506389"/>
        <a:ext cx="498452" cy="213622"/>
      </dsp:txXfrm>
    </dsp:sp>
    <dsp:sp modelId="{9FD31A9F-5A32-45B5-A7F8-90E518951A54}">
      <dsp:nvSpPr>
        <dsp:cNvPr id="0" name=""/>
        <dsp:cNvSpPr/>
      </dsp:nvSpPr>
      <dsp:spPr>
        <a:xfrm rot="5400000">
          <a:off x="4307628" y="-2552013"/>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lv-LV" sz="1500" kern="1200" dirty="0" err="1">
              <a:solidFill>
                <a:prstClr val="black">
                  <a:hueOff val="0"/>
                  <a:satOff val="0"/>
                  <a:lumOff val="0"/>
                  <a:alphaOff val="0"/>
                </a:prstClr>
              </a:solidFill>
              <a:latin typeface="Calibri"/>
              <a:ea typeface="+mn-ea"/>
              <a:cs typeface="+mn-cs"/>
            </a:rPr>
            <a:t>Kick-off</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meeting</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on</a:t>
          </a:r>
          <a:r>
            <a:rPr lang="lv-LV" sz="1500" kern="1200" dirty="0">
              <a:solidFill>
                <a:prstClr val="black">
                  <a:hueOff val="0"/>
                  <a:satOff val="0"/>
                  <a:lumOff val="0"/>
                  <a:alphaOff val="0"/>
                </a:prstClr>
              </a:solidFill>
              <a:latin typeface="Calibri"/>
              <a:ea typeface="+mn-ea"/>
              <a:cs typeface="+mn-cs"/>
            </a:rPr>
            <a:t> 07/06/2017</a:t>
          </a:r>
        </a:p>
      </dsp:txBody>
      <dsp:txXfrm rot="-5400000">
        <a:off x="498452" y="1279757"/>
        <a:ext cx="8058606" cy="417660"/>
      </dsp:txXfrm>
    </dsp:sp>
    <dsp:sp modelId="{A04B49E5-5380-4681-AB5D-332464B4CA3C}">
      <dsp:nvSpPr>
        <dsp:cNvPr id="0" name=""/>
        <dsp:cNvSpPr/>
      </dsp:nvSpPr>
      <dsp:spPr>
        <a:xfrm rot="5400000">
          <a:off x="-106811" y="1990909"/>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2133324"/>
        <a:ext cx="498452" cy="213622"/>
      </dsp:txXfrm>
    </dsp:sp>
    <dsp:sp modelId="{E47E11F4-E4FF-4D79-B4D3-0933A2DCB1CC}">
      <dsp:nvSpPr>
        <dsp:cNvPr id="0" name=""/>
        <dsp:cNvSpPr/>
      </dsp:nvSpPr>
      <dsp:spPr>
        <a:xfrm rot="5400000">
          <a:off x="4307628" y="-1925077"/>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lv-LV" sz="1500" kern="1200" dirty="0">
              <a:solidFill>
                <a:prstClr val="black">
                  <a:hueOff val="0"/>
                  <a:satOff val="0"/>
                  <a:lumOff val="0"/>
                  <a:alphaOff val="0"/>
                </a:prstClr>
              </a:solidFill>
              <a:latin typeface="Calibri"/>
              <a:ea typeface="+mn-ea"/>
              <a:cs typeface="+mn-cs"/>
            </a:rPr>
            <a:t>Project monitoring </a:t>
          </a:r>
          <a:r>
            <a:rPr lang="lv-LV" sz="1500" kern="1200" dirty="0" err="1">
              <a:solidFill>
                <a:prstClr val="black">
                  <a:hueOff val="0"/>
                  <a:satOff val="0"/>
                  <a:lumOff val="0"/>
                  <a:alphaOff val="0"/>
                </a:prstClr>
              </a:solidFill>
              <a:latin typeface="Calibri"/>
              <a:ea typeface="+mn-ea"/>
              <a:cs typeface="+mn-cs"/>
            </a:rPr>
            <a:t>and</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coordination</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7 </a:t>
          </a:r>
          <a:r>
            <a:rPr lang="lv-LV" sz="1500" kern="1200" dirty="0" err="1">
              <a:solidFill>
                <a:prstClr val="black">
                  <a:hueOff val="0"/>
                  <a:satOff val="0"/>
                  <a:lumOff val="0"/>
                  <a:alphaOff val="0"/>
                </a:prstClr>
              </a:solidFill>
              <a:latin typeface="Calibri"/>
              <a:ea typeface="+mn-ea"/>
              <a:cs typeface="+mn-cs"/>
            </a:rPr>
            <a:t>internal</a:t>
          </a:r>
          <a:r>
            <a:rPr lang="lv-LV" sz="1500" kern="1200" dirty="0">
              <a:solidFill>
                <a:prstClr val="black">
                  <a:hueOff val="0"/>
                  <a:satOff val="0"/>
                  <a:lumOff val="0"/>
                  <a:alphaOff val="0"/>
                </a:prstClr>
              </a:solidFill>
              <a:latin typeface="Calibri"/>
              <a:ea typeface="+mn-ea"/>
              <a:cs typeface="+mn-cs"/>
            </a:rPr>
            <a:t> progress </a:t>
          </a:r>
          <a:r>
            <a:rPr lang="lv-LV" sz="1500" kern="1200" dirty="0" err="1">
              <a:solidFill>
                <a:prstClr val="black">
                  <a:hueOff val="0"/>
                  <a:satOff val="0"/>
                  <a:lumOff val="0"/>
                  <a:alphaOff val="0"/>
                </a:prstClr>
              </a:solidFill>
              <a:latin typeface="Calibri"/>
              <a:ea typeface="+mn-ea"/>
              <a:cs typeface="+mn-cs"/>
            </a:rPr>
            <a:t>reports</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done</a:t>
          </a:r>
          <a:r>
            <a:rPr lang="lv-LV" sz="1500" kern="1200" dirty="0">
              <a:solidFill>
                <a:prstClr val="black">
                  <a:hueOff val="0"/>
                  <a:satOff val="0"/>
                  <a:lumOff val="0"/>
                  <a:alphaOff val="0"/>
                </a:prstClr>
              </a:solidFill>
              <a:latin typeface="Calibri"/>
              <a:ea typeface="+mn-ea"/>
              <a:cs typeface="+mn-cs"/>
            </a:rPr>
            <a:t> 14</a:t>
          </a:r>
        </a:p>
      </dsp:txBody>
      <dsp:txXfrm rot="-5400000">
        <a:off x="498452" y="1906693"/>
        <a:ext cx="8058606" cy="417660"/>
      </dsp:txXfrm>
    </dsp:sp>
    <dsp:sp modelId="{F5C174CB-577D-4917-A716-202E967FFC8E}">
      <dsp:nvSpPr>
        <dsp:cNvPr id="0" name=""/>
        <dsp:cNvSpPr/>
      </dsp:nvSpPr>
      <dsp:spPr>
        <a:xfrm rot="5400000">
          <a:off x="-106811" y="2617845"/>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2760260"/>
        <a:ext cx="498452" cy="213622"/>
      </dsp:txXfrm>
    </dsp:sp>
    <dsp:sp modelId="{D258F05C-E816-4CEE-8393-4ACC83CCA7C9}">
      <dsp:nvSpPr>
        <dsp:cNvPr id="0" name=""/>
        <dsp:cNvSpPr/>
      </dsp:nvSpPr>
      <dsp:spPr>
        <a:xfrm rot="5400000">
          <a:off x="4307628" y="-1298141"/>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lv-LV" sz="1500" kern="1200" dirty="0">
              <a:solidFill>
                <a:prstClr val="black">
                  <a:hueOff val="0"/>
                  <a:satOff val="0"/>
                  <a:lumOff val="0"/>
                  <a:alphaOff val="0"/>
                </a:prstClr>
              </a:solidFill>
              <a:latin typeface="Calibri"/>
              <a:ea typeface="+mn-ea"/>
              <a:cs typeface="+mn-cs"/>
            </a:rPr>
            <a:t>Project </a:t>
          </a:r>
          <a:r>
            <a:rPr lang="lv-LV" sz="1500" kern="1200" dirty="0" err="1">
              <a:solidFill>
                <a:prstClr val="black">
                  <a:hueOff val="0"/>
                  <a:satOff val="0"/>
                  <a:lumOff val="0"/>
                  <a:alphaOff val="0"/>
                </a:prstClr>
              </a:solidFill>
              <a:latin typeface="Calibri"/>
              <a:ea typeface="+mn-ea"/>
              <a:cs typeface="+mn-cs"/>
            </a:rPr>
            <a:t>reporting</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12, </a:t>
          </a:r>
          <a:r>
            <a:rPr lang="lv-LV" sz="1500" kern="1200" dirty="0" err="1">
              <a:solidFill>
                <a:prstClr val="black">
                  <a:hueOff val="0"/>
                  <a:satOff val="0"/>
                  <a:lumOff val="0"/>
                  <a:alphaOff val="0"/>
                </a:prstClr>
              </a:solidFill>
              <a:latin typeface="Calibri"/>
              <a:ea typeface="+mn-ea"/>
              <a:cs typeface="+mn-cs"/>
            </a:rPr>
            <a:t>done</a:t>
          </a:r>
          <a:r>
            <a:rPr lang="lv-LV" sz="1500" kern="1200" dirty="0">
              <a:solidFill>
                <a:prstClr val="black">
                  <a:hueOff val="0"/>
                  <a:satOff val="0"/>
                  <a:lumOff val="0"/>
                  <a:alphaOff val="0"/>
                </a:prstClr>
              </a:solidFill>
              <a:latin typeface="Calibri"/>
              <a:ea typeface="+mn-ea"/>
              <a:cs typeface="+mn-cs"/>
            </a:rPr>
            <a:t> 18</a:t>
          </a:r>
        </a:p>
      </dsp:txBody>
      <dsp:txXfrm rot="-5400000">
        <a:off x="498452" y="2533629"/>
        <a:ext cx="8058606" cy="417660"/>
      </dsp:txXfrm>
    </dsp:sp>
    <dsp:sp modelId="{02496474-D888-4A6D-8A4F-6D42E79F109E}">
      <dsp:nvSpPr>
        <dsp:cNvPr id="0" name=""/>
        <dsp:cNvSpPr/>
      </dsp:nvSpPr>
      <dsp:spPr>
        <a:xfrm rot="5400000">
          <a:off x="-106811" y="3244781"/>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3387196"/>
        <a:ext cx="498452" cy="213622"/>
      </dsp:txXfrm>
    </dsp:sp>
    <dsp:sp modelId="{9F168566-0A1E-438D-80BC-1199A1540C69}">
      <dsp:nvSpPr>
        <dsp:cNvPr id="0" name=""/>
        <dsp:cNvSpPr/>
      </dsp:nvSpPr>
      <dsp:spPr>
        <a:xfrm rot="5400000">
          <a:off x="4307628" y="-671205"/>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lv-LV" sz="1500" kern="1200" dirty="0">
              <a:solidFill>
                <a:prstClr val="black">
                  <a:hueOff val="0"/>
                  <a:satOff val="0"/>
                  <a:lumOff val="0"/>
                  <a:alphaOff val="0"/>
                </a:prstClr>
              </a:solidFill>
              <a:latin typeface="Calibri"/>
              <a:ea typeface="+mn-ea"/>
              <a:cs typeface="+mn-cs"/>
            </a:rPr>
            <a:t>Project </a:t>
          </a:r>
          <a:r>
            <a:rPr lang="lv-LV" sz="1500" kern="1200" dirty="0" err="1">
              <a:solidFill>
                <a:prstClr val="black">
                  <a:hueOff val="0"/>
                  <a:satOff val="0"/>
                  <a:lumOff val="0"/>
                  <a:alphaOff val="0"/>
                </a:prstClr>
              </a:solidFill>
              <a:latin typeface="Calibri"/>
              <a:ea typeface="+mn-ea"/>
              <a:cs typeface="+mn-cs"/>
            </a:rPr>
            <a:t>meetings</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and</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communication</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9, </a:t>
          </a:r>
          <a:r>
            <a:rPr lang="lv-LV" sz="1500" kern="1200" dirty="0" err="1">
              <a:solidFill>
                <a:prstClr val="black">
                  <a:hueOff val="0"/>
                  <a:satOff val="0"/>
                  <a:lumOff val="0"/>
                  <a:alphaOff val="0"/>
                </a:prstClr>
              </a:solidFill>
              <a:latin typeface="Calibri"/>
              <a:ea typeface="+mn-ea"/>
              <a:cs typeface="+mn-cs"/>
            </a:rPr>
            <a:t>done</a:t>
          </a:r>
          <a:r>
            <a:rPr lang="lv-LV" sz="1500" kern="1200" dirty="0">
              <a:solidFill>
                <a:prstClr val="black">
                  <a:hueOff val="0"/>
                  <a:satOff val="0"/>
                  <a:lumOff val="0"/>
                  <a:alphaOff val="0"/>
                </a:prstClr>
              </a:solidFill>
              <a:latin typeface="Calibri"/>
              <a:ea typeface="+mn-ea"/>
              <a:cs typeface="+mn-cs"/>
            </a:rPr>
            <a:t> 3 </a:t>
          </a:r>
          <a:r>
            <a:rPr lang="lv-LV" sz="1500" kern="1200" dirty="0" err="1">
              <a:solidFill>
                <a:prstClr val="black">
                  <a:hueOff val="0"/>
                  <a:satOff val="0"/>
                  <a:lumOff val="0"/>
                  <a:alphaOff val="0"/>
                </a:prstClr>
              </a:solidFill>
              <a:latin typeface="Calibri"/>
              <a:ea typeface="+mn-ea"/>
              <a:cs typeface="+mn-cs"/>
            </a:rPr>
            <a:t>Steering</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group</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meetings</a:t>
          </a:r>
          <a:r>
            <a:rPr lang="lv-LV" sz="1500" kern="1200" dirty="0">
              <a:solidFill>
                <a:prstClr val="black">
                  <a:hueOff val="0"/>
                  <a:satOff val="0"/>
                  <a:lumOff val="0"/>
                  <a:alphaOff val="0"/>
                </a:prstClr>
              </a:solidFill>
              <a:latin typeface="Calibri"/>
              <a:ea typeface="+mn-ea"/>
              <a:cs typeface="+mn-cs"/>
            </a:rPr>
            <a:t>, 15 PM </a:t>
          </a:r>
          <a:r>
            <a:rPr lang="lv-LV" sz="1500" kern="1200" dirty="0" err="1">
              <a:solidFill>
                <a:prstClr val="black">
                  <a:hueOff val="0"/>
                  <a:satOff val="0"/>
                  <a:lumOff val="0"/>
                  <a:alphaOff val="0"/>
                </a:prstClr>
              </a:solidFill>
              <a:latin typeface="Calibri"/>
              <a:ea typeface="+mn-ea"/>
              <a:cs typeface="+mn-cs"/>
            </a:rPr>
            <a:t>meetings</a:t>
          </a:r>
          <a:endParaRPr lang="lv-LV" sz="1500" kern="1200" dirty="0">
            <a:solidFill>
              <a:prstClr val="black">
                <a:hueOff val="0"/>
                <a:satOff val="0"/>
                <a:lumOff val="0"/>
                <a:alphaOff val="0"/>
              </a:prstClr>
            </a:solidFill>
            <a:latin typeface="Calibri"/>
            <a:ea typeface="+mn-ea"/>
            <a:cs typeface="+mn-cs"/>
          </a:endParaRPr>
        </a:p>
      </dsp:txBody>
      <dsp:txXfrm rot="-5400000">
        <a:off x="498452" y="3160565"/>
        <a:ext cx="8058606" cy="417660"/>
      </dsp:txXfrm>
    </dsp:sp>
    <dsp:sp modelId="{79094E92-8030-4DD9-BB9D-738F126D1826}">
      <dsp:nvSpPr>
        <dsp:cNvPr id="0" name=""/>
        <dsp:cNvSpPr/>
      </dsp:nvSpPr>
      <dsp:spPr>
        <a:xfrm rot="5400000">
          <a:off x="-106811" y="3871717"/>
          <a:ext cx="712074" cy="4984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t>Done</a:t>
          </a:r>
        </a:p>
      </dsp:txBody>
      <dsp:txXfrm rot="-5400000">
        <a:off x="0" y="4014132"/>
        <a:ext cx="498452" cy="213622"/>
      </dsp:txXfrm>
    </dsp:sp>
    <dsp:sp modelId="{91BD45CF-B87E-4603-8D01-BC673A38FE7D}">
      <dsp:nvSpPr>
        <dsp:cNvPr id="0" name=""/>
        <dsp:cNvSpPr/>
      </dsp:nvSpPr>
      <dsp:spPr>
        <a:xfrm rot="5400000">
          <a:off x="4307628" y="-44269"/>
          <a:ext cx="462848" cy="808120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lv-LV" sz="1500" kern="1200" dirty="0" err="1">
              <a:solidFill>
                <a:prstClr val="black">
                  <a:hueOff val="0"/>
                  <a:satOff val="0"/>
                  <a:lumOff val="0"/>
                  <a:alphaOff val="0"/>
                </a:prstClr>
              </a:solidFill>
              <a:latin typeface="Calibri"/>
              <a:ea typeface="+mn-ea"/>
              <a:cs typeface="+mn-cs"/>
            </a:rPr>
            <a:t>Participation</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in</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program</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events</a:t>
          </a:r>
          <a:r>
            <a:rPr lang="lv-LV" sz="1500" kern="1200" dirty="0">
              <a:solidFill>
                <a:prstClr val="black">
                  <a:hueOff val="0"/>
                  <a:satOff val="0"/>
                  <a:lumOff val="0"/>
                  <a:alphaOff val="0"/>
                </a:prstClr>
              </a:solidFill>
              <a:latin typeface="Calibri"/>
              <a:ea typeface="+mn-ea"/>
              <a:cs typeface="+mn-cs"/>
            </a:rPr>
            <a:t> – </a:t>
          </a:r>
          <a:r>
            <a:rPr lang="lv-LV" sz="1500" kern="1200" dirty="0" err="1">
              <a:solidFill>
                <a:prstClr val="black">
                  <a:hueOff val="0"/>
                  <a:satOff val="0"/>
                  <a:lumOff val="0"/>
                  <a:alphaOff val="0"/>
                </a:prstClr>
              </a:solidFill>
              <a:latin typeface="Calibri"/>
              <a:ea typeface="+mn-ea"/>
              <a:cs typeface="+mn-cs"/>
            </a:rPr>
            <a:t>planned</a:t>
          </a:r>
          <a:r>
            <a:rPr lang="lv-LV" sz="1500" kern="1200" dirty="0">
              <a:solidFill>
                <a:prstClr val="black">
                  <a:hueOff val="0"/>
                  <a:satOff val="0"/>
                  <a:lumOff val="0"/>
                  <a:alphaOff val="0"/>
                </a:prstClr>
              </a:solidFill>
              <a:latin typeface="Calibri"/>
              <a:ea typeface="+mn-ea"/>
              <a:cs typeface="+mn-cs"/>
            </a:rPr>
            <a:t> 3, </a:t>
          </a:r>
          <a:r>
            <a:rPr lang="lv-LV" sz="1500" kern="1200" dirty="0" err="1">
              <a:solidFill>
                <a:prstClr val="black">
                  <a:hueOff val="0"/>
                  <a:satOff val="0"/>
                  <a:lumOff val="0"/>
                  <a:alphaOff val="0"/>
                </a:prstClr>
              </a:solidFill>
              <a:latin typeface="Calibri"/>
              <a:ea typeface="+mn-ea"/>
              <a:cs typeface="+mn-cs"/>
            </a:rPr>
            <a:t>participated</a:t>
          </a:r>
          <a:r>
            <a:rPr lang="lv-LV" sz="1500" kern="1200" dirty="0">
              <a:solidFill>
                <a:prstClr val="black">
                  <a:hueOff val="0"/>
                  <a:satOff val="0"/>
                  <a:lumOff val="0"/>
                  <a:alphaOff val="0"/>
                </a:prstClr>
              </a:solidFill>
              <a:latin typeface="Calibri"/>
              <a:ea typeface="+mn-ea"/>
              <a:cs typeface="+mn-cs"/>
            </a:rPr>
            <a:t> </a:t>
          </a:r>
          <a:r>
            <a:rPr lang="lv-LV" sz="1500" kern="1200" dirty="0" err="1">
              <a:solidFill>
                <a:prstClr val="black">
                  <a:hueOff val="0"/>
                  <a:satOff val="0"/>
                  <a:lumOff val="0"/>
                  <a:alphaOff val="0"/>
                </a:prstClr>
              </a:solidFill>
              <a:latin typeface="Calibri"/>
              <a:ea typeface="+mn-ea"/>
              <a:cs typeface="+mn-cs"/>
            </a:rPr>
            <a:t>in</a:t>
          </a:r>
          <a:r>
            <a:rPr lang="lv-LV" sz="1500" kern="1200" dirty="0">
              <a:solidFill>
                <a:prstClr val="black">
                  <a:hueOff val="0"/>
                  <a:satOff val="0"/>
                  <a:lumOff val="0"/>
                  <a:alphaOff val="0"/>
                </a:prstClr>
              </a:solidFill>
              <a:latin typeface="Calibri"/>
              <a:ea typeface="+mn-ea"/>
              <a:cs typeface="+mn-cs"/>
            </a:rPr>
            <a:t> 4</a:t>
          </a:r>
        </a:p>
      </dsp:txBody>
      <dsp:txXfrm rot="-5400000">
        <a:off x="498452" y="3787501"/>
        <a:ext cx="8058606" cy="417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5024" cy="497127"/>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l"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sz="quarter" idx="1"/>
          </p:nvPr>
        </p:nvSpPr>
        <p:spPr bwMode="auto">
          <a:xfrm>
            <a:off x="3847891" y="2"/>
            <a:ext cx="2945024" cy="497127"/>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3D4E31CC-1255-4CC7-94EF-9FA17A4359C3}" type="datetimeFigureOut">
              <a:rPr lang="lv-LV"/>
              <a:pPr>
                <a:defRPr/>
              </a:pPr>
              <a:t>29.12.2020</a:t>
            </a:fld>
            <a:endParaRPr lang="lv-LV"/>
          </a:p>
        </p:txBody>
      </p:sp>
      <p:sp>
        <p:nvSpPr>
          <p:cNvPr id="4" name="Footer Placeholder 3"/>
          <p:cNvSpPr>
            <a:spLocks noGrp="1"/>
          </p:cNvSpPr>
          <p:nvPr>
            <p:ph type="ftr" sz="quarter" idx="2"/>
          </p:nvPr>
        </p:nvSpPr>
        <p:spPr bwMode="auto">
          <a:xfrm>
            <a:off x="0" y="9432688"/>
            <a:ext cx="2945024" cy="497125"/>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l" fontAlgn="auto">
              <a:spcBef>
                <a:spcPts val="0"/>
              </a:spcBef>
              <a:spcAft>
                <a:spcPts val="0"/>
              </a:spcAft>
              <a:defRPr sz="1200">
                <a:latin typeface="+mn-lt"/>
                <a:cs typeface="+mn-cs"/>
              </a:defRPr>
            </a:lvl1pPr>
          </a:lstStyle>
          <a:p>
            <a:pPr>
              <a:defRPr/>
            </a:pPr>
            <a:endParaRPr lang="lv-LV"/>
          </a:p>
        </p:txBody>
      </p:sp>
      <p:sp>
        <p:nvSpPr>
          <p:cNvPr id="5" name="Slide Number Placeholder 4"/>
          <p:cNvSpPr>
            <a:spLocks noGrp="1"/>
          </p:cNvSpPr>
          <p:nvPr>
            <p:ph type="sldNum" sz="quarter" idx="3"/>
          </p:nvPr>
        </p:nvSpPr>
        <p:spPr bwMode="auto">
          <a:xfrm>
            <a:off x="3847891" y="9432688"/>
            <a:ext cx="2945024" cy="497125"/>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3630608A-E27C-4843-B916-60941690FE97}" type="slidenum">
              <a:rPr lang="lv-LV"/>
              <a:pPr>
                <a:defRPr/>
              </a:pPr>
              <a:t>‹#›</a:t>
            </a:fld>
            <a:endParaRPr lang="lv-LV"/>
          </a:p>
        </p:txBody>
      </p:sp>
    </p:spTree>
    <p:extLst>
      <p:ext uri="{BB962C8B-B14F-4D97-AF65-F5344CB8AC3E}">
        <p14:creationId xmlns:p14="http://schemas.microsoft.com/office/powerpoint/2010/main" val="128183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5024" cy="497127"/>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l"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bwMode="auto">
          <a:xfrm>
            <a:off x="3847891" y="2"/>
            <a:ext cx="2945024" cy="497127"/>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41C0EA5B-2FDA-4B5B-9FCA-FE9564620FE7}" type="datetimeFigureOut">
              <a:rPr lang="lv-LV"/>
              <a:pPr>
                <a:defRPr/>
              </a:pPr>
              <a:t>29.12.2020</a:t>
            </a:fld>
            <a:endParaRPr lang="lv-LV"/>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bwMode="auto">
          <a:xfrm>
            <a:off x="680720" y="4718727"/>
            <a:ext cx="5433061" cy="4467779"/>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bwMode="auto">
          <a:xfrm>
            <a:off x="0" y="9432688"/>
            <a:ext cx="2945024" cy="497125"/>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l"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bwMode="auto">
          <a:xfrm>
            <a:off x="3847891" y="9432688"/>
            <a:ext cx="2945024" cy="497125"/>
          </a:xfrm>
          <a:prstGeom prst="rect">
            <a:avLst/>
          </a:prstGeom>
          <a:noFill/>
          <a:ln w="9525">
            <a:noFill/>
            <a:miter lim="800000"/>
            <a:headEnd/>
            <a:tailEnd/>
          </a:ln>
        </p:spPr>
        <p:txBody>
          <a:bodyPr vert="horz" wrap="square" lIns="91426" tIns="45713" rIns="91426" bIns="45713" numCol="1" anchor="b"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0386B7D5-8E45-4AFC-906E-555C8A8134B6}" type="slidenum">
              <a:rPr lang="lv-LV"/>
              <a:pPr>
                <a:defRPr/>
              </a:pPr>
              <a:t>‹#›</a:t>
            </a:fld>
            <a:endParaRPr lang="lv-LV"/>
          </a:p>
        </p:txBody>
      </p:sp>
    </p:spTree>
    <p:extLst>
      <p:ext uri="{BB962C8B-B14F-4D97-AF65-F5344CB8AC3E}">
        <p14:creationId xmlns:p14="http://schemas.microsoft.com/office/powerpoint/2010/main" val="371399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a:t>
            </a:fld>
            <a:endParaRPr lang="lv-LV" sz="1200">
              <a:latin typeface="+mn-lt"/>
              <a:cs typeface="+mn-cs"/>
            </a:endParaRPr>
          </a:p>
        </p:txBody>
      </p:sp>
    </p:spTree>
    <p:extLst>
      <p:ext uri="{BB962C8B-B14F-4D97-AF65-F5344CB8AC3E}">
        <p14:creationId xmlns:p14="http://schemas.microsoft.com/office/powerpoint/2010/main" val="424994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12</a:t>
            </a:fld>
            <a:endParaRPr lang="lv-LV"/>
          </a:p>
        </p:txBody>
      </p:sp>
    </p:spTree>
    <p:extLst>
      <p:ext uri="{BB962C8B-B14F-4D97-AF65-F5344CB8AC3E}">
        <p14:creationId xmlns:p14="http://schemas.microsoft.com/office/powerpoint/2010/main" val="22862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13</a:t>
            </a:fld>
            <a:endParaRPr lang="lv-LV"/>
          </a:p>
        </p:txBody>
      </p:sp>
    </p:spTree>
    <p:extLst>
      <p:ext uri="{BB962C8B-B14F-4D97-AF65-F5344CB8AC3E}">
        <p14:creationId xmlns:p14="http://schemas.microsoft.com/office/powerpoint/2010/main" val="171734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14</a:t>
            </a:fld>
            <a:endParaRPr lang="lv-LV"/>
          </a:p>
        </p:txBody>
      </p:sp>
    </p:spTree>
    <p:extLst>
      <p:ext uri="{BB962C8B-B14F-4D97-AF65-F5344CB8AC3E}">
        <p14:creationId xmlns:p14="http://schemas.microsoft.com/office/powerpoint/2010/main" val="349572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15</a:t>
            </a:fld>
            <a:endParaRPr lang="lv-LV"/>
          </a:p>
        </p:txBody>
      </p:sp>
    </p:spTree>
    <p:extLst>
      <p:ext uri="{BB962C8B-B14F-4D97-AF65-F5344CB8AC3E}">
        <p14:creationId xmlns:p14="http://schemas.microsoft.com/office/powerpoint/2010/main" val="110567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16</a:t>
            </a:fld>
            <a:endParaRPr lang="lv-LV"/>
          </a:p>
        </p:txBody>
      </p:sp>
    </p:spTree>
    <p:extLst>
      <p:ext uri="{BB962C8B-B14F-4D97-AF65-F5344CB8AC3E}">
        <p14:creationId xmlns:p14="http://schemas.microsoft.com/office/powerpoint/2010/main" val="267880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17</a:t>
            </a:fld>
            <a:endParaRPr lang="lv-LV"/>
          </a:p>
        </p:txBody>
      </p:sp>
    </p:spTree>
    <p:extLst>
      <p:ext uri="{BB962C8B-B14F-4D97-AF65-F5344CB8AC3E}">
        <p14:creationId xmlns:p14="http://schemas.microsoft.com/office/powerpoint/2010/main" val="297383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18</a:t>
            </a:fld>
            <a:endParaRPr lang="lv-LV" sz="1200">
              <a:latin typeface="+mn-lt"/>
              <a:cs typeface="+mn-cs"/>
            </a:endParaRPr>
          </a:p>
        </p:txBody>
      </p:sp>
    </p:spTree>
    <p:extLst>
      <p:ext uri="{BB962C8B-B14F-4D97-AF65-F5344CB8AC3E}">
        <p14:creationId xmlns:p14="http://schemas.microsoft.com/office/powerpoint/2010/main" val="141496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19</a:t>
            </a:fld>
            <a:endParaRPr lang="lv-LV" sz="1200">
              <a:latin typeface="+mn-lt"/>
              <a:cs typeface="+mn-cs"/>
            </a:endParaRPr>
          </a:p>
        </p:txBody>
      </p:sp>
    </p:spTree>
    <p:extLst>
      <p:ext uri="{BB962C8B-B14F-4D97-AF65-F5344CB8AC3E}">
        <p14:creationId xmlns:p14="http://schemas.microsoft.com/office/powerpoint/2010/main" val="180948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20</a:t>
            </a:fld>
            <a:endParaRPr lang="lv-LV" sz="1200">
              <a:latin typeface="+mn-lt"/>
              <a:cs typeface="+mn-cs"/>
            </a:endParaRPr>
          </a:p>
        </p:txBody>
      </p:sp>
    </p:spTree>
    <p:extLst>
      <p:ext uri="{BB962C8B-B14F-4D97-AF65-F5344CB8AC3E}">
        <p14:creationId xmlns:p14="http://schemas.microsoft.com/office/powerpoint/2010/main" val="394715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21</a:t>
            </a:fld>
            <a:endParaRPr lang="lv-LV" sz="1200">
              <a:latin typeface="+mn-lt"/>
              <a:cs typeface="+mn-cs"/>
            </a:endParaRPr>
          </a:p>
        </p:txBody>
      </p:sp>
    </p:spTree>
    <p:extLst>
      <p:ext uri="{BB962C8B-B14F-4D97-AF65-F5344CB8AC3E}">
        <p14:creationId xmlns:p14="http://schemas.microsoft.com/office/powerpoint/2010/main" val="401387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3</a:t>
            </a:fld>
            <a:endParaRPr lang="lv-LV" sz="1200">
              <a:latin typeface="+mn-lt"/>
              <a:cs typeface="+mn-cs"/>
            </a:endParaRPr>
          </a:p>
        </p:txBody>
      </p:sp>
    </p:spTree>
    <p:extLst>
      <p:ext uri="{BB962C8B-B14F-4D97-AF65-F5344CB8AC3E}">
        <p14:creationId xmlns:p14="http://schemas.microsoft.com/office/powerpoint/2010/main" val="27751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22</a:t>
            </a:fld>
            <a:endParaRPr lang="lv-LV" sz="1200">
              <a:latin typeface="+mn-lt"/>
              <a:cs typeface="+mn-cs"/>
            </a:endParaRPr>
          </a:p>
        </p:txBody>
      </p:sp>
    </p:spTree>
    <p:extLst>
      <p:ext uri="{BB962C8B-B14F-4D97-AF65-F5344CB8AC3E}">
        <p14:creationId xmlns:p14="http://schemas.microsoft.com/office/powerpoint/2010/main" val="3265038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23</a:t>
            </a:fld>
            <a:endParaRPr lang="lv-LV" sz="1200">
              <a:latin typeface="+mn-lt"/>
              <a:cs typeface="+mn-cs"/>
            </a:endParaRPr>
          </a:p>
        </p:txBody>
      </p:sp>
    </p:spTree>
    <p:extLst>
      <p:ext uri="{BB962C8B-B14F-4D97-AF65-F5344CB8AC3E}">
        <p14:creationId xmlns:p14="http://schemas.microsoft.com/office/powerpoint/2010/main" val="3637852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24</a:t>
            </a:fld>
            <a:endParaRPr lang="lv-LV" sz="1200">
              <a:latin typeface="+mn-lt"/>
              <a:cs typeface="+mn-cs"/>
            </a:endParaRPr>
          </a:p>
        </p:txBody>
      </p:sp>
    </p:spTree>
    <p:extLst>
      <p:ext uri="{BB962C8B-B14F-4D97-AF65-F5344CB8AC3E}">
        <p14:creationId xmlns:p14="http://schemas.microsoft.com/office/powerpoint/2010/main" val="39984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25</a:t>
            </a:fld>
            <a:endParaRPr lang="lv-LV" sz="1200">
              <a:latin typeface="+mn-lt"/>
              <a:cs typeface="+mn-cs"/>
            </a:endParaRPr>
          </a:p>
        </p:txBody>
      </p:sp>
    </p:spTree>
    <p:extLst>
      <p:ext uri="{BB962C8B-B14F-4D97-AF65-F5344CB8AC3E}">
        <p14:creationId xmlns:p14="http://schemas.microsoft.com/office/powerpoint/2010/main" val="2529091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26</a:t>
            </a:fld>
            <a:endParaRPr lang="lv-LV" sz="1200">
              <a:latin typeface="+mn-lt"/>
              <a:cs typeface="+mn-cs"/>
            </a:endParaRPr>
          </a:p>
        </p:txBody>
      </p:sp>
    </p:spTree>
    <p:extLst>
      <p:ext uri="{BB962C8B-B14F-4D97-AF65-F5344CB8AC3E}">
        <p14:creationId xmlns:p14="http://schemas.microsoft.com/office/powerpoint/2010/main" val="2965663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27</a:t>
            </a:fld>
            <a:endParaRPr lang="lv-LV" sz="1200">
              <a:latin typeface="+mn-lt"/>
              <a:cs typeface="+mn-cs"/>
            </a:endParaRPr>
          </a:p>
        </p:txBody>
      </p:sp>
    </p:spTree>
    <p:extLst>
      <p:ext uri="{BB962C8B-B14F-4D97-AF65-F5344CB8AC3E}">
        <p14:creationId xmlns:p14="http://schemas.microsoft.com/office/powerpoint/2010/main" val="252706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28</a:t>
            </a:fld>
            <a:endParaRPr lang="lv-LV" sz="1200">
              <a:latin typeface="+mn-lt"/>
              <a:cs typeface="+mn-cs"/>
            </a:endParaRPr>
          </a:p>
        </p:txBody>
      </p:sp>
    </p:spTree>
    <p:extLst>
      <p:ext uri="{BB962C8B-B14F-4D97-AF65-F5344CB8AC3E}">
        <p14:creationId xmlns:p14="http://schemas.microsoft.com/office/powerpoint/2010/main" val="786160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29</a:t>
            </a:fld>
            <a:endParaRPr lang="lv-LV" sz="1200">
              <a:latin typeface="+mn-lt"/>
              <a:cs typeface="+mn-cs"/>
            </a:endParaRPr>
          </a:p>
        </p:txBody>
      </p:sp>
    </p:spTree>
    <p:extLst>
      <p:ext uri="{BB962C8B-B14F-4D97-AF65-F5344CB8AC3E}">
        <p14:creationId xmlns:p14="http://schemas.microsoft.com/office/powerpoint/2010/main" val="270734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30</a:t>
            </a:fld>
            <a:endParaRPr lang="lv-LV"/>
          </a:p>
        </p:txBody>
      </p:sp>
    </p:spTree>
    <p:extLst>
      <p:ext uri="{BB962C8B-B14F-4D97-AF65-F5344CB8AC3E}">
        <p14:creationId xmlns:p14="http://schemas.microsoft.com/office/powerpoint/2010/main" val="3726543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31</a:t>
            </a:fld>
            <a:endParaRPr lang="lv-LV" sz="1200">
              <a:latin typeface="+mn-lt"/>
              <a:cs typeface="+mn-cs"/>
            </a:endParaRPr>
          </a:p>
        </p:txBody>
      </p:sp>
    </p:spTree>
    <p:extLst>
      <p:ext uri="{BB962C8B-B14F-4D97-AF65-F5344CB8AC3E}">
        <p14:creationId xmlns:p14="http://schemas.microsoft.com/office/powerpoint/2010/main" val="51726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4</a:t>
            </a:fld>
            <a:endParaRPr lang="lv-LV" sz="1200">
              <a:latin typeface="+mn-lt"/>
              <a:cs typeface="+mn-cs"/>
            </a:endParaRPr>
          </a:p>
        </p:txBody>
      </p:sp>
    </p:spTree>
    <p:extLst>
      <p:ext uri="{BB962C8B-B14F-4D97-AF65-F5344CB8AC3E}">
        <p14:creationId xmlns:p14="http://schemas.microsoft.com/office/powerpoint/2010/main" val="2043567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5621696" y="6456324"/>
            <a:ext cx="4302625" cy="340264"/>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32</a:t>
            </a:fld>
            <a:endParaRPr lang="lv-LV" sz="1200">
              <a:latin typeface="+mn-lt"/>
              <a:cs typeface="+mn-cs"/>
            </a:endParaRPr>
          </a:p>
        </p:txBody>
      </p:sp>
    </p:spTree>
    <p:extLst>
      <p:ext uri="{BB962C8B-B14F-4D97-AF65-F5344CB8AC3E}">
        <p14:creationId xmlns:p14="http://schemas.microsoft.com/office/powerpoint/2010/main" val="325619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33</a:t>
            </a:fld>
            <a:endParaRPr lang="lv-LV"/>
          </a:p>
        </p:txBody>
      </p:sp>
    </p:spTree>
    <p:extLst>
      <p:ext uri="{BB962C8B-B14F-4D97-AF65-F5344CB8AC3E}">
        <p14:creationId xmlns:p14="http://schemas.microsoft.com/office/powerpoint/2010/main" val="125935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5</a:t>
            </a:fld>
            <a:endParaRPr lang="lv-LV" sz="1200">
              <a:latin typeface="+mn-lt"/>
              <a:cs typeface="+mn-cs"/>
            </a:endParaRPr>
          </a:p>
        </p:txBody>
      </p:sp>
    </p:spTree>
    <p:extLst>
      <p:ext uri="{BB962C8B-B14F-4D97-AF65-F5344CB8AC3E}">
        <p14:creationId xmlns:p14="http://schemas.microsoft.com/office/powerpoint/2010/main" val="136222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7</a:t>
            </a:fld>
            <a:endParaRPr lang="lv-LV"/>
          </a:p>
        </p:txBody>
      </p:sp>
    </p:spTree>
    <p:extLst>
      <p:ext uri="{BB962C8B-B14F-4D97-AF65-F5344CB8AC3E}">
        <p14:creationId xmlns:p14="http://schemas.microsoft.com/office/powerpoint/2010/main" val="208980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8</a:t>
            </a:fld>
            <a:endParaRPr lang="lv-LV" sz="1200">
              <a:latin typeface="+mn-lt"/>
              <a:cs typeface="+mn-cs"/>
            </a:endParaRPr>
          </a:p>
        </p:txBody>
      </p:sp>
    </p:spTree>
    <p:extLst>
      <p:ext uri="{BB962C8B-B14F-4D97-AF65-F5344CB8AC3E}">
        <p14:creationId xmlns:p14="http://schemas.microsoft.com/office/powerpoint/2010/main" val="205478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9</a:t>
            </a:fld>
            <a:endParaRPr lang="lv-LV" sz="1200">
              <a:latin typeface="+mn-lt"/>
              <a:cs typeface="+mn-cs"/>
            </a:endParaRPr>
          </a:p>
        </p:txBody>
      </p:sp>
    </p:spTree>
    <p:extLst>
      <p:ext uri="{BB962C8B-B14F-4D97-AF65-F5344CB8AC3E}">
        <p14:creationId xmlns:p14="http://schemas.microsoft.com/office/powerpoint/2010/main" val="133186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lv-LV" dirty="0"/>
          </a:p>
        </p:txBody>
      </p:sp>
      <p:sp>
        <p:nvSpPr>
          <p:cNvPr id="4" name="Slide Number Placeholder 3"/>
          <p:cNvSpPr txBox="1">
            <a:spLocks noGrp="1"/>
          </p:cNvSpPr>
          <p:nvPr/>
        </p:nvSpPr>
        <p:spPr bwMode="auto">
          <a:xfrm>
            <a:off x="3847891" y="9432688"/>
            <a:ext cx="2945024" cy="497125"/>
          </a:xfrm>
          <a:prstGeom prst="rect">
            <a:avLst/>
          </a:prstGeom>
          <a:noFill/>
          <a:ln w="9525">
            <a:noFill/>
            <a:miter lim="800000"/>
            <a:headEnd/>
            <a:tailEnd/>
          </a:ln>
        </p:spPr>
        <p:txBody>
          <a:bodyPr lIns="91426" tIns="45713" rIns="91426" bIns="45713" anchor="b"/>
          <a:lstStyle/>
          <a:p>
            <a:pPr algn="r" fontAlgn="auto">
              <a:spcBef>
                <a:spcPts val="0"/>
              </a:spcBef>
              <a:spcAft>
                <a:spcPts val="0"/>
              </a:spcAft>
              <a:defRPr/>
            </a:pPr>
            <a:fld id="{D6DECC02-893E-489E-8BEA-2E3823DDFA46}" type="slidenum">
              <a:rPr lang="lv-LV" sz="1200">
                <a:latin typeface="+mn-lt"/>
                <a:cs typeface="+mn-cs"/>
              </a:rPr>
              <a:pPr algn="r" fontAlgn="auto">
                <a:spcBef>
                  <a:spcPts val="0"/>
                </a:spcBef>
                <a:spcAft>
                  <a:spcPts val="0"/>
                </a:spcAft>
                <a:defRPr/>
              </a:pPr>
              <a:t>10</a:t>
            </a:fld>
            <a:endParaRPr lang="lv-LV" sz="1200">
              <a:latin typeface="+mn-lt"/>
              <a:cs typeface="+mn-cs"/>
            </a:endParaRPr>
          </a:p>
        </p:txBody>
      </p:sp>
    </p:spTree>
    <p:extLst>
      <p:ext uri="{BB962C8B-B14F-4D97-AF65-F5344CB8AC3E}">
        <p14:creationId xmlns:p14="http://schemas.microsoft.com/office/powerpoint/2010/main" val="31659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386B7D5-8E45-4AFC-906E-555C8A8134B6}" type="slidenum">
              <a:rPr lang="lv-LV" smtClean="0"/>
              <a:pPr>
                <a:defRPr/>
              </a:pPr>
              <a:t>11</a:t>
            </a:fld>
            <a:endParaRPr lang="lv-LV"/>
          </a:p>
        </p:txBody>
      </p:sp>
    </p:spTree>
    <p:extLst>
      <p:ext uri="{BB962C8B-B14F-4D97-AF65-F5344CB8AC3E}">
        <p14:creationId xmlns:p14="http://schemas.microsoft.com/office/powerpoint/2010/main" val="208980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8C75F386-93C7-4F57-9ADA-E97E75B793B7}" type="datetimeFigureOut">
              <a:rPr lang="lv-LV"/>
              <a:pPr>
                <a:defRPr/>
              </a:pPr>
              <a:t>29.12.2020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8DF3F3ED-4708-4DE4-AA85-9C4B33FB7E61}"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pPr>
              <a:defRPr/>
            </a:pPr>
            <a:fld id="{945A7E8E-C4FA-4B31-8DDC-6DA2A52AD4ED}" type="datetimeFigureOut">
              <a:rPr lang="lv-LV"/>
              <a:pPr>
                <a:defRPr/>
              </a:pPr>
              <a:t>29.12.2020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8C997B9D-ED4D-4D0A-B6EB-1FC11691A184}"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pPr>
              <a:defRPr/>
            </a:pPr>
            <a:fld id="{B73C24DC-1F7E-4337-8A8D-9B5A1C0ABF29}" type="datetimeFigureOut">
              <a:rPr lang="lv-LV"/>
              <a:pPr>
                <a:defRPr/>
              </a:pPr>
              <a:t>29.12.2020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0F711CF3-0E43-4007-BE72-6FD74F1946A7}"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0AE8223A-061E-4E38-B1DB-A407E4F3D408}" type="datetimeFigureOut">
              <a:rPr lang="lv-LV"/>
              <a:pPr>
                <a:defRPr/>
              </a:pPr>
              <a:t>29.12.2020</a:t>
            </a:fld>
            <a:endParaRPr lang="lv-LV"/>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lv-LV"/>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0A71C622-6B12-4797-8A5C-B9B5097C0FE0}"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pPr>
              <a:defRPr/>
            </a:pPr>
            <a:fld id="{ABCD4765-C93E-4143-9113-626D5ABB4221}" type="datetimeFigureOut">
              <a:rPr lang="lv-LV"/>
              <a:pPr>
                <a:defRPr/>
              </a:pPr>
              <a:t>29.12.2020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E568E1BF-0D66-44E3-BF71-7AD2C9938347}"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5F6B6C4-2815-48C1-87C9-607A0006C9E7}" type="datetimeFigureOut">
              <a:rPr lang="lv-LV"/>
              <a:pPr>
                <a:defRPr/>
              </a:pPr>
              <a:t>29.12.2020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BC022DA3-E208-47EE-94D0-6A180A9B9848}"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p:cNvSpPr>
            <a:spLocks noGrp="1"/>
          </p:cNvSpPr>
          <p:nvPr>
            <p:ph type="dt" sz="half" idx="10"/>
          </p:nvPr>
        </p:nvSpPr>
        <p:spPr/>
        <p:txBody>
          <a:bodyPr/>
          <a:lstStyle>
            <a:lvl1pPr>
              <a:defRPr/>
            </a:lvl1pPr>
          </a:lstStyle>
          <a:p>
            <a:pPr>
              <a:defRPr/>
            </a:pPr>
            <a:fld id="{EC3A9C93-B9AF-4EAC-95D3-2C6C3D6E8783}" type="datetimeFigureOut">
              <a:rPr lang="lv-LV"/>
              <a:pPr>
                <a:defRPr/>
              </a:pPr>
              <a:t>29.12.2020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E24DA091-6585-4DA2-B142-F1C42EC2BA73}"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p:cNvSpPr>
            <a:spLocks noGrp="1"/>
          </p:cNvSpPr>
          <p:nvPr>
            <p:ph type="dt" sz="half" idx="10"/>
          </p:nvPr>
        </p:nvSpPr>
        <p:spPr/>
        <p:txBody>
          <a:bodyPr/>
          <a:lstStyle>
            <a:lvl1pPr>
              <a:defRPr/>
            </a:lvl1pPr>
          </a:lstStyle>
          <a:p>
            <a:pPr>
              <a:defRPr/>
            </a:pPr>
            <a:fld id="{8336259B-04F2-4D53-85E2-977A20431457}" type="datetimeFigureOut">
              <a:rPr lang="lv-LV"/>
              <a:pPr>
                <a:defRPr/>
              </a:pPr>
              <a:t>29.12.2020</a:t>
            </a:fld>
            <a:endParaRPr lang="lv-LV"/>
          </a:p>
        </p:txBody>
      </p:sp>
      <p:sp>
        <p:nvSpPr>
          <p:cNvPr id="8" name="Footer Placeholder 4"/>
          <p:cNvSpPr>
            <a:spLocks noGrp="1"/>
          </p:cNvSpPr>
          <p:nvPr>
            <p:ph type="ftr" sz="quarter" idx="11"/>
          </p:nvPr>
        </p:nvSpPr>
        <p:spPr/>
        <p:txBody>
          <a:bodyPr/>
          <a:lstStyle>
            <a:lvl1pPr>
              <a:defRPr/>
            </a:lvl1pPr>
          </a:lstStyle>
          <a:p>
            <a:pPr>
              <a:defRPr/>
            </a:pPr>
            <a:endParaRPr lang="lv-LV"/>
          </a:p>
        </p:txBody>
      </p:sp>
      <p:sp>
        <p:nvSpPr>
          <p:cNvPr id="9" name="Slide Number Placeholder 5"/>
          <p:cNvSpPr>
            <a:spLocks noGrp="1"/>
          </p:cNvSpPr>
          <p:nvPr>
            <p:ph type="sldNum" sz="quarter" idx="12"/>
          </p:nvPr>
        </p:nvSpPr>
        <p:spPr/>
        <p:txBody>
          <a:bodyPr/>
          <a:lstStyle>
            <a:lvl1pPr>
              <a:defRPr/>
            </a:lvl1pPr>
          </a:lstStyle>
          <a:p>
            <a:pPr>
              <a:defRPr/>
            </a:pPr>
            <a:fld id="{7B1F4183-F777-4E48-9CAA-32D67EE41442}"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3"/>
          <p:cNvSpPr>
            <a:spLocks noGrp="1"/>
          </p:cNvSpPr>
          <p:nvPr>
            <p:ph type="dt" sz="half" idx="10"/>
          </p:nvPr>
        </p:nvSpPr>
        <p:spPr/>
        <p:txBody>
          <a:bodyPr/>
          <a:lstStyle>
            <a:lvl1pPr>
              <a:defRPr/>
            </a:lvl1pPr>
          </a:lstStyle>
          <a:p>
            <a:pPr>
              <a:defRPr/>
            </a:pPr>
            <a:fld id="{5497B835-E415-4489-AF30-0F58F7B8FC6F}" type="datetimeFigureOut">
              <a:rPr lang="lv-LV"/>
              <a:pPr>
                <a:defRPr/>
              </a:pPr>
              <a:t>29.12.2020</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A4F7355A-44BD-421B-9669-6DBAB93867F2}"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699818-E0CE-40C8-A47B-4DF71D28CF5E}" type="datetimeFigureOut">
              <a:rPr lang="lv-LV"/>
              <a:pPr>
                <a:defRPr/>
              </a:pPr>
              <a:t>29.12.2020</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3819BBB7-BCE0-458C-AE2F-D730417843F8}"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5339A8-33C8-4E4C-ABF6-57CB35FE8274}" type="datetimeFigureOut">
              <a:rPr lang="lv-LV"/>
              <a:pPr>
                <a:defRPr/>
              </a:pPr>
              <a:t>29.12.2020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D743B09B-D3DC-4BE5-844E-3446DBAE5059}"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1F7BCC-9176-47F8-864D-55C0353D935D}" type="datetimeFigureOut">
              <a:rPr lang="lv-LV"/>
              <a:pPr>
                <a:defRPr/>
              </a:pPr>
              <a:t>29.12.2020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2F12B6E0-3096-4A75-A621-A0BEC98AE99D}" type="slidenum">
              <a:rPr lang="lv-LV"/>
              <a:pPr>
                <a:defRPr/>
              </a:pPr>
              <a:t>‹#›</a:t>
            </a:fld>
            <a:endParaRPr lang="lv-LV"/>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lv-LV"/>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E9CD41-F665-4625-9FC0-890879C8AFCB}" type="datetimeFigureOut">
              <a:rPr lang="lv-LV"/>
              <a:pPr>
                <a:defRPr/>
              </a:pPr>
              <a:t>29.12.2020</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FD4578-3354-4A82-AD22-9CB89A39391A}"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tm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7012"/>
            <a:ext cx="7772400" cy="1470025"/>
          </a:xfrm>
        </p:spPr>
        <p:txBody>
          <a:bodyPr/>
          <a:lstStyle/>
          <a:p>
            <a:br>
              <a:rPr lang="en-GB" sz="4000" b="1" spc="-150" noProof="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br>
            <a:br>
              <a:rPr lang="en-GB" sz="4000" b="1" spc="-150" noProof="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br>
            <a:br>
              <a:rPr lang="en-GB" sz="4000" b="1" spc="-150" noProof="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br>
            <a:br>
              <a:rPr lang="en-GB" sz="4000" b="1" spc="-150" noProof="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br>
            <a:r>
              <a:rPr lang="en-GB" sz="4000" b="1" spc="-150" noProof="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Project «Improvement of services available by citizen card in Jelgava and Siauliai» – e-Card</a:t>
            </a:r>
            <a:r>
              <a:rPr lang="lv-LV" sz="4000" b="1" spc="-150" noProof="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000" b="1" spc="-150" noProof="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review</a:t>
            </a:r>
            <a:endParaRPr lang="en-GB" sz="5400" noProof="0" dirty="0"/>
          </a:p>
        </p:txBody>
      </p:sp>
      <p:sp>
        <p:nvSpPr>
          <p:cNvPr id="3" name="Subtitle 2"/>
          <p:cNvSpPr>
            <a:spLocks noGrp="1"/>
          </p:cNvSpPr>
          <p:nvPr>
            <p:ph type="subTitle" idx="1"/>
          </p:nvPr>
        </p:nvSpPr>
        <p:spPr/>
        <p:txBody>
          <a:bodyPr/>
          <a:lstStyle/>
          <a:p>
            <a:endParaRPr lang="en-GB" noProof="0" dirty="0"/>
          </a:p>
          <a:p>
            <a:r>
              <a:rPr lang="lv-LV" noProof="0" dirty="0"/>
              <a:t>29/12/2020</a:t>
            </a:r>
            <a:endParaRPr lang="en-GB" noProof="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8640"/>
            <a:ext cx="7050019" cy="2016224"/>
          </a:xfrm>
          <a:prstGeom prst="rect">
            <a:avLst/>
          </a:prstGeom>
        </p:spPr>
      </p:pic>
      <p:pic>
        <p:nvPicPr>
          <p:cNvPr id="6" name="Picture 5"/>
          <p:cNvPicPr>
            <a:picLocks noChangeAspect="1"/>
          </p:cNvPicPr>
          <p:nvPr/>
        </p:nvPicPr>
        <p:blipFill>
          <a:blip r:embed="rId3"/>
          <a:stretch>
            <a:fillRect/>
          </a:stretch>
        </p:blipFill>
        <p:spPr>
          <a:xfrm>
            <a:off x="629985" y="4704724"/>
            <a:ext cx="917679" cy="1748612"/>
          </a:xfrm>
          <a:prstGeom prst="rect">
            <a:avLst/>
          </a:prstGeom>
        </p:spPr>
      </p:pic>
      <p:pic>
        <p:nvPicPr>
          <p:cNvPr id="12" name="Picture 11"/>
          <p:cNvPicPr>
            <a:picLocks noChangeAspect="1"/>
          </p:cNvPicPr>
          <p:nvPr/>
        </p:nvPicPr>
        <p:blipFill>
          <a:blip r:embed="rId4"/>
          <a:stretch>
            <a:fillRect/>
          </a:stretch>
        </p:blipFill>
        <p:spPr>
          <a:xfrm>
            <a:off x="7596336" y="4762500"/>
            <a:ext cx="861864" cy="861864"/>
          </a:xfrm>
          <a:prstGeom prst="rect">
            <a:avLst/>
          </a:prstGeom>
        </p:spPr>
      </p:pic>
    </p:spTree>
    <p:extLst>
      <p:ext uri="{BB962C8B-B14F-4D97-AF65-F5344CB8AC3E}">
        <p14:creationId xmlns:p14="http://schemas.microsoft.com/office/powerpoint/2010/main" val="112692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Cross-border experience based research and concept</a:t>
            </a: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251521" y="1425656"/>
            <a:ext cx="8435636" cy="4523624"/>
          </a:xfrm>
          <a:prstGeom prst="rect">
            <a:avLst/>
          </a:prstGeom>
        </p:spPr>
      </p:pic>
      <p:graphicFrame>
        <p:nvGraphicFramePr>
          <p:cNvPr id="5" name="Diagram 4"/>
          <p:cNvGraphicFramePr/>
          <p:nvPr>
            <p:extLst>
              <p:ext uri="{D42A27DB-BD31-4B8C-83A1-F6EECF244321}">
                <p14:modId xmlns:p14="http://schemas.microsoft.com/office/powerpoint/2010/main" val="1092187148"/>
              </p:ext>
            </p:extLst>
          </p:nvPr>
        </p:nvGraphicFramePr>
        <p:xfrm>
          <a:off x="827584" y="1397000"/>
          <a:ext cx="7992888"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437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57200" y="1600201"/>
            <a:ext cx="4258816" cy="1252732"/>
          </a:xfrm>
        </p:spPr>
        <p:txBody>
          <a:bodyPr>
            <a:normAutofit/>
          </a:bodyPr>
          <a:lstStyle/>
          <a:p>
            <a:pPr marL="0" indent="0">
              <a:buNone/>
            </a:pPr>
            <a:r>
              <a:rPr lang="lv-LV" sz="2000" b="1" dirty="0"/>
              <a:t>Jelgava:</a:t>
            </a:r>
          </a:p>
          <a:p>
            <a:pPr>
              <a:buFont typeface="Wingdings" panose="05000000000000000000" pitchFamily="2" charset="2"/>
              <a:buChar char="ü"/>
            </a:pPr>
            <a:r>
              <a:rPr lang="sv-SE" sz="2000" dirty="0"/>
              <a:t>September 2017 till January 2018 </a:t>
            </a:r>
            <a:endParaRPr lang="en-GB" sz="2000" dirty="0"/>
          </a:p>
          <a:p>
            <a:pPr marL="0" indent="0">
              <a:buNone/>
            </a:pPr>
            <a:endParaRPr lang="lv-LV" dirty="0"/>
          </a:p>
        </p:txBody>
      </p:sp>
      <p:sp>
        <p:nvSpPr>
          <p:cNvPr id="4" name="Title 1"/>
          <p:cNvSpPr txBox="1">
            <a:spLocks/>
          </p:cNvSpPr>
          <p:nvPr/>
        </p:nvSpPr>
        <p:spPr>
          <a:xfrm>
            <a:off x="1541623" y="188640"/>
            <a:ext cx="6184956"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WP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Cross-border</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experience</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based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research</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RESEARCH</a:t>
            </a: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 Placeholder 1"/>
          <p:cNvSpPr txBox="1">
            <a:spLocks/>
          </p:cNvSpPr>
          <p:nvPr/>
        </p:nvSpPr>
        <p:spPr bwMode="auto">
          <a:xfrm>
            <a:off x="4716016" y="1556792"/>
            <a:ext cx="4258816" cy="1350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sz="2000" b="1" dirty="0" err="1"/>
              <a:t>Siauliai</a:t>
            </a:r>
            <a:r>
              <a:rPr lang="lv-LV" sz="2000" b="1" dirty="0"/>
              <a:t>:</a:t>
            </a:r>
          </a:p>
          <a:p>
            <a:pPr>
              <a:buFont typeface="Wingdings" panose="05000000000000000000" pitchFamily="2" charset="2"/>
              <a:buChar char="ü"/>
            </a:pPr>
            <a:r>
              <a:rPr lang="lv-LV" sz="2000" dirty="0" err="1"/>
              <a:t>November</a:t>
            </a:r>
            <a:r>
              <a:rPr lang="lv-LV" sz="2000" dirty="0"/>
              <a:t> - </a:t>
            </a:r>
            <a:r>
              <a:rPr lang="lv-LV" sz="2000" dirty="0" err="1"/>
              <a:t>December</a:t>
            </a:r>
            <a:r>
              <a:rPr lang="lv-LV" sz="2000" dirty="0"/>
              <a:t> 2017</a:t>
            </a:r>
          </a:p>
        </p:txBody>
      </p: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8" name="TextBox 7">
            <a:extLst>
              <a:ext uri="{FF2B5EF4-FFF2-40B4-BE49-F238E27FC236}">
                <a16:creationId xmlns:a16="http://schemas.microsoft.com/office/drawing/2014/main" id="{3F810DF7-12BC-471E-ACD1-19B22786ECBD}"/>
              </a:ext>
            </a:extLst>
          </p:cNvPr>
          <p:cNvSpPr txBox="1"/>
          <p:nvPr/>
        </p:nvSpPr>
        <p:spPr>
          <a:xfrm>
            <a:off x="1007604" y="2780928"/>
            <a:ext cx="7416824" cy="2862322"/>
          </a:xfrm>
          <a:prstGeom prst="rect">
            <a:avLst/>
          </a:prstGeom>
          <a:noFill/>
        </p:spPr>
        <p:txBody>
          <a:bodyPr wrap="square" rtlCol="0">
            <a:spAutoFit/>
          </a:bodyPr>
          <a:lstStyle/>
          <a:p>
            <a:r>
              <a:rPr lang="en-US" sz="1800" b="1" i="0" u="none" strike="noStrike" baseline="0" dirty="0">
                <a:solidFill>
                  <a:srgbClr val="000000"/>
                </a:solidFill>
                <a:latin typeface="Calibri" panose="020F0502020204030204" pitchFamily="34" charset="0"/>
              </a:rPr>
              <a:t>Research Subject: </a:t>
            </a:r>
            <a:r>
              <a:rPr lang="en-US" sz="1800" b="0" i="0" u="none" strike="noStrike" baseline="0" dirty="0">
                <a:solidFill>
                  <a:srgbClr val="000000"/>
                </a:solidFill>
                <a:latin typeface="Calibri" panose="020F0502020204030204" pitchFamily="34" charset="0"/>
              </a:rPr>
              <a:t>development and improvement of services of e-Cards (City Cards) available for inhabitants of Jelgava and Siauliai. </a:t>
            </a:r>
            <a:endParaRPr lang="lv-LV" sz="1800" b="0" i="0" u="none" strike="noStrike" baseline="0" dirty="0">
              <a:solidFill>
                <a:srgbClr val="000000"/>
              </a:solidFill>
              <a:latin typeface="Calibri" panose="020F0502020204030204" pitchFamily="34" charset="0"/>
            </a:endParaRPr>
          </a:p>
          <a:p>
            <a:endParaRPr lang="lv-LV" dirty="0">
              <a:solidFill>
                <a:srgbClr val="000000"/>
              </a:solidFill>
              <a:latin typeface="Calibri" panose="020F0502020204030204" pitchFamily="34" charset="0"/>
            </a:endParaRPr>
          </a:p>
          <a:p>
            <a:r>
              <a:rPr lang="lv-LV" sz="1800" b="1" i="0" u="none" strike="noStrike" baseline="0" dirty="0" err="1">
                <a:solidFill>
                  <a:srgbClr val="000000"/>
                </a:solidFill>
                <a:latin typeface="Calibri" panose="020F0502020204030204" pitchFamily="34" charset="0"/>
              </a:rPr>
              <a:t>Objective</a:t>
            </a:r>
            <a:r>
              <a:rPr lang="lv-LV" sz="1800" b="1" i="0" u="none" strike="noStrike" baseline="0" dirty="0">
                <a:solidFill>
                  <a:srgbClr val="000000"/>
                </a:solidFill>
                <a:latin typeface="Calibri" panose="020F0502020204030204" pitchFamily="34" charset="0"/>
              </a:rPr>
              <a:t> </a:t>
            </a:r>
            <a:r>
              <a:rPr lang="lv-LV" sz="1800" b="1" i="0" u="none" strike="noStrike" baseline="0" dirty="0" err="1">
                <a:solidFill>
                  <a:srgbClr val="000000"/>
                </a:solidFill>
                <a:latin typeface="Calibri" panose="020F0502020204030204" pitchFamily="34" charset="0"/>
              </a:rPr>
              <a:t>of</a:t>
            </a:r>
            <a:r>
              <a:rPr lang="lv-LV" sz="1800" b="1" i="0" u="none" strike="noStrike" baseline="0" dirty="0">
                <a:solidFill>
                  <a:srgbClr val="000000"/>
                </a:solidFill>
                <a:latin typeface="Calibri" panose="020F0502020204030204" pitchFamily="34" charset="0"/>
              </a:rPr>
              <a:t> </a:t>
            </a:r>
            <a:r>
              <a:rPr lang="lv-LV" sz="1800" b="1" i="0" u="none" strike="noStrike" baseline="0" dirty="0" err="1">
                <a:solidFill>
                  <a:srgbClr val="000000"/>
                </a:solidFill>
                <a:latin typeface="Calibri" panose="020F0502020204030204" pitchFamily="34" charset="0"/>
              </a:rPr>
              <a:t>research</a:t>
            </a:r>
            <a:r>
              <a:rPr lang="lv-LV" sz="1800" b="1"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to evaluate the possibilities of improving processes of e-services, ensuring better compliance with the needs of the inhabitants and better access to municipal services;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to find out about the attitude of the inhabitants about e-services, related experience and expectations. </a:t>
            </a:r>
          </a:p>
          <a:p>
            <a:endParaRPr lang="lv-LV" dirty="0"/>
          </a:p>
        </p:txBody>
      </p:sp>
    </p:spTree>
    <p:extLst>
      <p:ext uri="{BB962C8B-B14F-4D97-AF65-F5344CB8AC3E}">
        <p14:creationId xmlns:p14="http://schemas.microsoft.com/office/powerpoint/2010/main" val="125325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1623" y="188640"/>
            <a:ext cx="6184956"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RESEARCH -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Conclusions</a:t>
            </a: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8" name="TextBox 7">
            <a:extLst>
              <a:ext uri="{FF2B5EF4-FFF2-40B4-BE49-F238E27FC236}">
                <a16:creationId xmlns:a16="http://schemas.microsoft.com/office/drawing/2014/main" id="{3F810DF7-12BC-471E-ACD1-19B22786ECBD}"/>
              </a:ext>
            </a:extLst>
          </p:cNvPr>
          <p:cNvSpPr txBox="1"/>
          <p:nvPr/>
        </p:nvSpPr>
        <p:spPr>
          <a:xfrm>
            <a:off x="759186" y="1432340"/>
            <a:ext cx="8133293" cy="4524315"/>
          </a:xfrm>
          <a:prstGeom prst="rect">
            <a:avLst/>
          </a:prstGeom>
          <a:noFill/>
        </p:spPr>
        <p:txBody>
          <a:bodyPr wrap="square" rtlCol="0">
            <a:spAutoFit/>
          </a:bodyPr>
          <a:lstStyle/>
          <a:p>
            <a:pPr algn="ctr"/>
            <a:r>
              <a:rPr lang="en-US" b="0" i="0" u="none" strike="noStrike" baseline="0" dirty="0">
                <a:solidFill>
                  <a:srgbClr val="000000"/>
                </a:solidFill>
                <a:latin typeface="Calibri" panose="020F0502020204030204" pitchFamily="34" charset="0"/>
              </a:rPr>
              <a:t>Results of qualitative research for both project partners showed, that </a:t>
            </a:r>
            <a:r>
              <a:rPr lang="en-US" b="1" i="0" u="none" strike="noStrike" baseline="0" dirty="0">
                <a:solidFill>
                  <a:srgbClr val="000000"/>
                </a:solidFill>
                <a:latin typeface="Calibri" panose="020F0502020204030204" pitchFamily="34" charset="0"/>
              </a:rPr>
              <a:t>focus group participants consider e-Card as good way to pay for services and e-Cards are easy to use. </a:t>
            </a:r>
            <a:endParaRPr lang="lv-LV" b="1" dirty="0">
              <a:solidFill>
                <a:srgbClr val="000000"/>
              </a:solidFill>
              <a:latin typeface="Calibri" panose="020F0502020204030204" pitchFamily="34" charset="0"/>
            </a:endParaRPr>
          </a:p>
          <a:p>
            <a:r>
              <a:rPr lang="lv-LV" sz="1600" b="1" dirty="0">
                <a:solidFill>
                  <a:srgbClr val="000000"/>
                </a:solidFill>
                <a:latin typeface="Calibri" panose="020F0502020204030204" pitchFamily="34" charset="0"/>
              </a:rPr>
              <a:t>Jelgava:</a:t>
            </a:r>
          </a:p>
          <a:p>
            <a:pPr marL="285750" indent="-285750">
              <a:buFont typeface="Wingdings" panose="05000000000000000000" pitchFamily="2" charset="2"/>
              <a:buChar char="ü"/>
            </a:pPr>
            <a:r>
              <a:rPr lang="en-US" sz="1600" b="0" i="0" u="none" strike="noStrike" baseline="0" dirty="0">
                <a:solidFill>
                  <a:srgbClr val="000000"/>
                </a:solidFill>
                <a:latin typeface="Calibri" panose="020F0502020204030204" pitchFamily="34" charset="0"/>
              </a:rPr>
              <a:t>generally satisfied up 80% of the total inhabitants</a:t>
            </a:r>
            <a:r>
              <a:rPr lang="lv-LV" sz="1600" b="0" i="0" u="none" strike="noStrike" baseline="0" dirty="0">
                <a:solidFill>
                  <a:srgbClr val="000000"/>
                </a:solidFill>
                <a:latin typeface="Calibri" panose="020F0502020204030204" pitchFamily="34" charset="0"/>
              </a:rPr>
              <a:t>;</a:t>
            </a:r>
          </a:p>
          <a:p>
            <a:pPr marL="285750" indent="-285750">
              <a:buFont typeface="Wingdings" panose="05000000000000000000" pitchFamily="2" charset="2"/>
              <a:buChar char="ü"/>
            </a:pPr>
            <a:r>
              <a:rPr lang="en-US" sz="1600" b="0" i="0" u="none" strike="noStrike" baseline="0" dirty="0">
                <a:solidFill>
                  <a:srgbClr val="000000"/>
                </a:solidFill>
                <a:latin typeface="Calibri" panose="020F0502020204030204" pitchFamily="34" charset="0"/>
              </a:rPr>
              <a:t>At the same time</a:t>
            </a:r>
            <a:r>
              <a:rPr lang="lv-LV" sz="1600" b="0" i="0" u="none" strike="noStrike" baseline="0" dirty="0">
                <a:solidFill>
                  <a:srgbClr val="000000"/>
                </a:solidFill>
                <a:latin typeface="Calibri" panose="020F0502020204030204" pitchFamily="34" charset="0"/>
              </a:rPr>
              <a:t> - </a:t>
            </a:r>
            <a:r>
              <a:rPr lang="en-US" sz="1600" b="0" i="0" u="none" strike="noStrike" baseline="0" dirty="0">
                <a:solidFill>
                  <a:srgbClr val="000000"/>
                </a:solidFill>
                <a:latin typeface="Calibri" panose="020F0502020204030204" pitchFamily="34" charset="0"/>
              </a:rPr>
              <a:t>only half of the valid Jelgava E-cards are used for transport and catering services payments, while other E-cards are used in other cases or are not used</a:t>
            </a:r>
            <a:endParaRPr lang="lv-LV" sz="16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endParaRPr lang="lv-LV" dirty="0">
              <a:solidFill>
                <a:srgbClr val="000000"/>
              </a:solidFill>
              <a:latin typeface="Calibri" panose="020F0502020204030204" pitchFamily="34" charset="0"/>
            </a:endParaRPr>
          </a:p>
          <a:p>
            <a:r>
              <a:rPr lang="lv-LV" sz="1600" b="1" i="0" u="none" strike="noStrike" baseline="0" dirty="0" err="1">
                <a:solidFill>
                  <a:srgbClr val="000000"/>
                </a:solidFill>
                <a:latin typeface="Calibri" panose="020F0502020204030204" pitchFamily="34" charset="0"/>
              </a:rPr>
              <a:t>Siauliai</a:t>
            </a:r>
            <a:r>
              <a:rPr lang="lv-LV" sz="1600" b="1" i="0" u="none" strike="noStrike" baseline="0" dirty="0">
                <a:solidFill>
                  <a:srgbClr val="000000"/>
                </a:solidFill>
                <a:latin typeface="Calibri" panose="020F0502020204030204" pitchFamily="34" charset="0"/>
              </a:rPr>
              <a:t>:</a:t>
            </a:r>
          </a:p>
          <a:p>
            <a:pPr marL="285750" indent="-285750">
              <a:buFont typeface="Wingdings" panose="05000000000000000000" pitchFamily="2" charset="2"/>
              <a:buChar char="ü"/>
            </a:pPr>
            <a:r>
              <a:rPr lang="en-US" sz="1600" b="0" i="0" u="none" strike="noStrike" baseline="0" dirty="0">
                <a:solidFill>
                  <a:srgbClr val="000000"/>
                </a:solidFill>
                <a:latin typeface="Calibri" panose="020F0502020204030204" pitchFamily="34" charset="0"/>
              </a:rPr>
              <a:t>problems with e-tickets were </a:t>
            </a:r>
            <a:r>
              <a:rPr lang="en-US" sz="1600" i="0" u="none" strike="noStrike" baseline="0" dirty="0">
                <a:solidFill>
                  <a:srgbClr val="000000"/>
                </a:solidFill>
                <a:latin typeface="Calibri" panose="020F0502020204030204" pitchFamily="34" charset="0"/>
              </a:rPr>
              <a:t>identified in Siauliai case: limited functions, technical problems and lack of information </a:t>
            </a:r>
            <a:endParaRPr lang="lv-LV"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en-US" sz="1600" b="0" i="0" u="none" strike="noStrike" baseline="0" dirty="0">
                <a:solidFill>
                  <a:srgbClr val="000000"/>
                </a:solidFill>
                <a:latin typeface="Calibri" panose="020F0502020204030204" pitchFamily="34" charset="0"/>
              </a:rPr>
              <a:t>In most cases, dissatisfaction with the quality of the e-ticket arises from misunderstanding, e.g., how you need to use it (especially if you experience extraordinary situations). </a:t>
            </a:r>
            <a:endParaRPr lang="lv-LV" sz="1600" b="1" dirty="0">
              <a:solidFill>
                <a:srgbClr val="000000"/>
              </a:solidFill>
              <a:latin typeface="Calibri" panose="020F0502020204030204" pitchFamily="34" charset="0"/>
            </a:endParaRPr>
          </a:p>
          <a:p>
            <a:endParaRPr lang="lv-LV"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Results of research </a:t>
            </a:r>
            <a:r>
              <a:rPr lang="lv-LV" sz="1800" b="0" i="0" u="none" strike="noStrike" baseline="0" dirty="0" err="1">
                <a:solidFill>
                  <a:srgbClr val="000000"/>
                </a:solidFill>
                <a:latin typeface="Calibri" panose="020F0502020204030204" pitchFamily="34" charset="0"/>
              </a:rPr>
              <a:t>were</a:t>
            </a:r>
            <a:r>
              <a:rPr lang="lv-LV"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used as base material for development of </a:t>
            </a:r>
            <a:r>
              <a:rPr lang="en-US" sz="1800" b="1" i="0" u="none" strike="noStrike" baseline="0" dirty="0" err="1">
                <a:solidFill>
                  <a:srgbClr val="000000"/>
                </a:solidFill>
                <a:latin typeface="Calibri" panose="020F0502020204030204" pitchFamily="34" charset="0"/>
              </a:rPr>
              <a:t>SmartCity</a:t>
            </a:r>
            <a:r>
              <a:rPr lang="en-US" sz="1800" b="1" i="0" u="none" strike="noStrike" baseline="0" dirty="0">
                <a:solidFill>
                  <a:srgbClr val="000000"/>
                </a:solidFill>
                <a:latin typeface="Calibri" panose="020F0502020204030204" pitchFamily="34" charset="0"/>
              </a:rPr>
              <a:t> concepts </a:t>
            </a:r>
            <a:r>
              <a:rPr lang="en-US" sz="1800" b="0" i="0" u="none" strike="noStrike" baseline="0" dirty="0">
                <a:solidFill>
                  <a:srgbClr val="000000"/>
                </a:solidFill>
                <a:latin typeface="Calibri" panose="020F0502020204030204" pitchFamily="34" charset="0"/>
              </a:rPr>
              <a:t>in both cities defining further steps that have to be done in development of cards during the project and in long term. </a:t>
            </a:r>
            <a:endParaRPr lang="lv-LV" dirty="0"/>
          </a:p>
        </p:txBody>
      </p:sp>
    </p:spTree>
    <p:extLst>
      <p:ext uri="{BB962C8B-B14F-4D97-AF65-F5344CB8AC3E}">
        <p14:creationId xmlns:p14="http://schemas.microsoft.com/office/powerpoint/2010/main" val="220837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57200" y="1511445"/>
            <a:ext cx="4258816" cy="911155"/>
          </a:xfrm>
        </p:spPr>
        <p:txBody>
          <a:bodyPr>
            <a:normAutofit/>
          </a:bodyPr>
          <a:lstStyle/>
          <a:p>
            <a:pPr marL="0" indent="0">
              <a:buNone/>
            </a:pPr>
            <a:r>
              <a:rPr lang="lv-LV" sz="2000" dirty="0"/>
              <a:t>Jelgava</a:t>
            </a:r>
            <a:endParaRPr lang="en-GB" sz="2000" dirty="0"/>
          </a:p>
          <a:p>
            <a:pPr lvl="1">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rPr>
              <a:t>February 2018 till May 2018</a:t>
            </a:r>
            <a:endParaRPr lang="lv-LV" sz="2000" dirty="0">
              <a:effectLst/>
              <a:latin typeface="Calibri" panose="020F0502020204030204" pitchFamily="34" charset="0"/>
              <a:ea typeface="Calibri" panose="020F0502020204030204" pitchFamily="34" charset="0"/>
            </a:endParaRPr>
          </a:p>
        </p:txBody>
      </p:sp>
      <p:sp>
        <p:nvSpPr>
          <p:cNvPr id="4" name="Title 1"/>
          <p:cNvSpPr txBox="1">
            <a:spLocks/>
          </p:cNvSpPr>
          <p:nvPr/>
        </p:nvSpPr>
        <p:spPr>
          <a:xfrm>
            <a:off x="1541623" y="188640"/>
            <a:ext cx="6184956"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WP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Cross-border</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experience</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based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research</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CONCEPT</a:t>
            </a: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 Placeholder 1"/>
          <p:cNvSpPr txBox="1">
            <a:spLocks/>
          </p:cNvSpPr>
          <p:nvPr/>
        </p:nvSpPr>
        <p:spPr bwMode="auto">
          <a:xfrm>
            <a:off x="4716016" y="1502642"/>
            <a:ext cx="4258816" cy="918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sz="2000" dirty="0" err="1"/>
              <a:t>Siauliai</a:t>
            </a:r>
            <a:endParaRPr lang="lv-LV" sz="2000" dirty="0"/>
          </a:p>
          <a:p>
            <a:pPr>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rPr>
              <a:t>January 2019 till November 2019</a:t>
            </a:r>
            <a:endParaRPr lang="en-GB" sz="2000" dirty="0"/>
          </a:p>
        </p:txBody>
      </p: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8" name="TextBox 7">
            <a:extLst>
              <a:ext uri="{FF2B5EF4-FFF2-40B4-BE49-F238E27FC236}">
                <a16:creationId xmlns:a16="http://schemas.microsoft.com/office/drawing/2014/main" id="{2027FF78-4B0C-404C-A484-21F852849825}"/>
              </a:ext>
            </a:extLst>
          </p:cNvPr>
          <p:cNvSpPr txBox="1"/>
          <p:nvPr/>
        </p:nvSpPr>
        <p:spPr>
          <a:xfrm>
            <a:off x="601653" y="2463266"/>
            <a:ext cx="8064896" cy="1477328"/>
          </a:xfrm>
          <a:prstGeom prst="rect">
            <a:avLst/>
          </a:prstGeom>
          <a:noFill/>
        </p:spPr>
        <p:txBody>
          <a:bodyPr wrap="square" rtlCol="0">
            <a:spAutoFit/>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Concept Subject:</a:t>
            </a:r>
            <a:r>
              <a:rPr lang="en-US" dirty="0">
                <a:effectLst/>
                <a:latin typeface="Calibri" panose="020F0502020204030204" pitchFamily="34" charset="0"/>
                <a:ea typeface="Calibri" panose="020F0502020204030204" pitchFamily="34" charset="0"/>
                <a:cs typeface="Calibri" panose="020F0502020204030204" pitchFamily="34" charset="0"/>
              </a:rPr>
              <a:t> to prepare a concept on how to improve the efficiency and administration of public and private services provided to the residents of Siauliai and Jelgava by strengthening the capacity of municipal institutions and structures using IT solutions.</a:t>
            </a:r>
            <a:endParaRPr lang="lv-LV" dirty="0">
              <a:effectLst/>
              <a:latin typeface="Calibri" panose="020F0502020204030204" pitchFamily="34" charset="0"/>
              <a:ea typeface="Calibri" panose="020F0502020204030204" pitchFamily="34" charset="0"/>
            </a:endParaRPr>
          </a:p>
          <a:p>
            <a:endParaRPr lang="lv-LV" dirty="0"/>
          </a:p>
        </p:txBody>
      </p:sp>
      <p:sp>
        <p:nvSpPr>
          <p:cNvPr id="9" name="TextBox 8">
            <a:extLst>
              <a:ext uri="{FF2B5EF4-FFF2-40B4-BE49-F238E27FC236}">
                <a16:creationId xmlns:a16="http://schemas.microsoft.com/office/drawing/2014/main" id="{97339E3D-78EE-4A57-A2DB-22B347E370BB}"/>
              </a:ext>
            </a:extLst>
          </p:cNvPr>
          <p:cNvSpPr txBox="1"/>
          <p:nvPr/>
        </p:nvSpPr>
        <p:spPr>
          <a:xfrm>
            <a:off x="1115616" y="3791072"/>
            <a:ext cx="7859216" cy="1754326"/>
          </a:xfrm>
          <a:prstGeom prst="rect">
            <a:avLst/>
          </a:prstGeom>
          <a:noFill/>
        </p:spPr>
        <p:txBody>
          <a:bodyPr wrap="square" rtlCol="0">
            <a:spAutoFit/>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Concept structure</a:t>
            </a:r>
            <a:r>
              <a:rPr lang="lv-LV" b="1"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r>
              <a:rPr lang="en-US" dirty="0">
                <a:effectLst/>
                <a:latin typeface="Calibri" panose="020F0502020204030204" pitchFamily="34" charset="0"/>
                <a:ea typeface="Times New Roman" panose="02020603050405020304" pitchFamily="18" charset="0"/>
              </a:rPr>
              <a:t>Evaluation of the current situation and description of the existing problems</a:t>
            </a:r>
            <a:r>
              <a:rPr lang="lv-LV" dirty="0">
                <a:effectLst/>
                <a:latin typeface="Calibri" panose="020F0502020204030204" pitchFamily="34" charset="0"/>
                <a:ea typeface="Times New Roman" panose="02020603050405020304" pitchFamily="18" charset="0"/>
              </a:rPr>
              <a:t>;</a:t>
            </a:r>
          </a:p>
          <a:p>
            <a:pPr marL="285750" indent="-285750">
              <a:buFont typeface="Wingdings" panose="05000000000000000000" pitchFamily="2" charset="2"/>
              <a:buChar char="ü"/>
            </a:pPr>
            <a:r>
              <a:rPr lang="en-US" dirty="0">
                <a:effectLst/>
                <a:latin typeface="Calibri" panose="020F0502020204030204" pitchFamily="34" charset="0"/>
                <a:ea typeface="Times New Roman" panose="02020603050405020304" pitchFamily="18" charset="0"/>
              </a:rPr>
              <a:t>Objectives of the measures included in the concept</a:t>
            </a:r>
            <a:r>
              <a:rPr lang="lv-LV" dirty="0">
                <a:effectLst/>
                <a:latin typeface="Calibri" panose="020F0502020204030204" pitchFamily="34" charset="0"/>
                <a:ea typeface="Times New Roman" panose="02020603050405020304" pitchFamily="18" charset="0"/>
              </a:rPr>
              <a:t>;</a:t>
            </a:r>
          </a:p>
          <a:p>
            <a:pPr marL="285750" indent="-285750">
              <a:buFont typeface="Wingdings" panose="05000000000000000000" pitchFamily="2" charset="2"/>
              <a:buChar char="ü"/>
            </a:pPr>
            <a:r>
              <a:rPr lang="en-US" dirty="0">
                <a:effectLst/>
                <a:latin typeface="Calibri" panose="020F0502020204030204" pitchFamily="34" charset="0"/>
                <a:ea typeface="Times New Roman" panose="02020603050405020304" pitchFamily="18" charset="0"/>
              </a:rPr>
              <a:t>Description of conceptual solutions</a:t>
            </a:r>
            <a:endParaRPr lang="lv-LV" dirty="0">
              <a:effectLst/>
              <a:latin typeface="Calibri" panose="020F0502020204030204" pitchFamily="34" charset="0"/>
              <a:ea typeface="Times New Roman" panose="02020603050405020304" pitchFamily="18" charset="0"/>
            </a:endParaRPr>
          </a:p>
          <a:p>
            <a:pPr marL="285750" indent="-285750">
              <a:buFont typeface="Wingdings" panose="05000000000000000000" pitchFamily="2" charset="2"/>
              <a:buChar char="ü"/>
            </a:pPr>
            <a:r>
              <a:rPr lang="en-US" dirty="0">
                <a:effectLst/>
                <a:latin typeface="Calibri" panose="020F0502020204030204" pitchFamily="34" charset="0"/>
                <a:ea typeface="Times New Roman" panose="02020603050405020304" pitchFamily="18" charset="0"/>
              </a:rPr>
              <a:t>vision of short-term and long-term goals, analysis of alternatives that would meet the wishes of the population, etc.</a:t>
            </a:r>
            <a:endParaRPr lang="lv-LV"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315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1623" y="188640"/>
            <a:ext cx="6184956"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 -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Short</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-term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long</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-term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goals</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based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on</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elaborated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a:t>
            </a: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9" name="TextBox 8">
            <a:extLst>
              <a:ext uri="{FF2B5EF4-FFF2-40B4-BE49-F238E27FC236}">
                <a16:creationId xmlns:a16="http://schemas.microsoft.com/office/drawing/2014/main" id="{97339E3D-78EE-4A57-A2DB-22B347E370BB}"/>
              </a:ext>
            </a:extLst>
          </p:cNvPr>
          <p:cNvSpPr txBox="1"/>
          <p:nvPr/>
        </p:nvSpPr>
        <p:spPr>
          <a:xfrm>
            <a:off x="1043608" y="1338197"/>
            <a:ext cx="7355160" cy="4462760"/>
          </a:xfrm>
          <a:prstGeom prst="rect">
            <a:avLst/>
          </a:prstGeom>
          <a:noFill/>
        </p:spPr>
        <p:txBody>
          <a:bodyPr wrap="square" rtlCol="0">
            <a:spAutoFit/>
          </a:bodyPr>
          <a:lstStyle/>
          <a:p>
            <a:r>
              <a:rPr lang="lv-LV" sz="2400" b="1" dirty="0">
                <a:effectLst/>
                <a:latin typeface="Calibri" panose="020F0502020204030204" pitchFamily="34" charset="0"/>
                <a:ea typeface="Calibri" panose="020F0502020204030204" pitchFamily="34" charset="0"/>
                <a:cs typeface="Calibri" panose="020F0502020204030204" pitchFamily="34" charset="0"/>
              </a:rPr>
              <a:t>Jelgava:</a:t>
            </a:r>
          </a:p>
          <a:p>
            <a:pPr marL="171450" indent="-171450" algn="just">
              <a:spcBef>
                <a:spcPts val="600"/>
              </a:spcBef>
              <a:spcAft>
                <a:spcPts val="600"/>
              </a:spcAft>
              <a:buFont typeface="Arial" panose="020B0604020202020204" pitchFamily="34" charset="0"/>
              <a:buChar char="•"/>
            </a:pPr>
            <a:r>
              <a:rPr lang="lv-LV" sz="2000" dirty="0" err="1">
                <a:latin typeface="Calibri" panose="020F0502020204030204" pitchFamily="34" charset="0"/>
                <a:ea typeface="Calibri" panose="020F0502020204030204" pitchFamily="34" charset="0"/>
                <a:cs typeface="Calibri" panose="020F0502020204030204" pitchFamily="34" charset="0"/>
              </a:rPr>
              <a:t>Development</a:t>
            </a:r>
            <a:r>
              <a:rPr lang="lv-LV" sz="2000" dirty="0">
                <a:latin typeface="Calibri" panose="020F0502020204030204" pitchFamily="34" charset="0"/>
                <a:ea typeface="Calibri" panose="020F0502020204030204" pitchFamily="34" charset="0"/>
                <a:cs typeface="Calibri" panose="020F0502020204030204" pitchFamily="34" charset="0"/>
              </a:rPr>
              <a:t> </a:t>
            </a:r>
            <a:r>
              <a:rPr lang="lv-LV" sz="2000" dirty="0" err="1">
                <a:latin typeface="Calibri" panose="020F0502020204030204" pitchFamily="34" charset="0"/>
                <a:ea typeface="Calibri" panose="020F0502020204030204" pitchFamily="34" charset="0"/>
                <a:cs typeface="Calibri" panose="020F0502020204030204" pitchFamily="34" charset="0"/>
              </a:rPr>
              <a:t>of</a:t>
            </a:r>
            <a:r>
              <a:rPr lang="lv-LV" sz="2000" dirty="0">
                <a:latin typeface="Calibri" panose="020F0502020204030204" pitchFamily="34" charset="0"/>
                <a:ea typeface="Calibri" panose="020F0502020204030204" pitchFamily="34" charset="0"/>
                <a:cs typeface="Calibri" panose="020F0502020204030204" pitchFamily="34" charset="0"/>
              </a:rPr>
              <a:t> Ci</a:t>
            </a:r>
            <a:r>
              <a:rPr lang="en-US" sz="2000" dirty="0">
                <a:effectLst/>
                <a:latin typeface="Calibri" panose="020F0502020204030204" pitchFamily="34" charset="0"/>
                <a:ea typeface="Calibri" panose="020F0502020204030204" pitchFamily="34" charset="0"/>
                <a:cs typeface="Calibri" panose="020F0502020204030204" pitchFamily="34" charset="0"/>
              </a:rPr>
              <a:t>ty loyalty program </a:t>
            </a:r>
            <a:endParaRPr lang="lv-LV" sz="20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spcBef>
                <a:spcPts val="600"/>
              </a:spcBef>
              <a:spcAft>
                <a:spcPts val="6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Development of the city ISO 37120 data collection, storage and analysis model </a:t>
            </a:r>
            <a:r>
              <a:rPr lang="en-US" sz="2000" dirty="0" err="1">
                <a:effectLst/>
                <a:latin typeface="Calibri" panose="020F0502020204030204" pitchFamily="34" charset="0"/>
                <a:ea typeface="Calibri" panose="020F0502020204030204" pitchFamily="34" charset="0"/>
                <a:cs typeface="Calibri" panose="020F0502020204030204" pitchFamily="34" charset="0"/>
              </a:rPr>
              <a:t>SmartCity</a:t>
            </a:r>
            <a:r>
              <a:rPr lang="en-US" sz="2000" dirty="0">
                <a:effectLst/>
                <a:latin typeface="Calibri" panose="020F0502020204030204" pitchFamily="34" charset="0"/>
                <a:ea typeface="Calibri" panose="020F0502020204030204" pitchFamily="34" charset="0"/>
                <a:cs typeface="Calibri" panose="020F0502020204030204" pitchFamily="34" charset="0"/>
              </a:rPr>
              <a:t> Monitor </a:t>
            </a:r>
            <a:endParaRPr lang="lv-LV" sz="20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spcAft>
                <a:spcPts val="6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VIAS integration with various supplier data systems (utilities, etc.).</a:t>
            </a:r>
            <a:endParaRPr lang="lv-LV" sz="2000" dirty="0">
              <a:latin typeface="Calibri" panose="020F0502020204030204" pitchFamily="34"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Development of autonomous services</a:t>
            </a:r>
            <a:r>
              <a:rPr lang="lv-LV" sz="20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gn="just">
              <a:spcBef>
                <a:spcPts val="600"/>
              </a:spcBef>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Calibri" panose="020F0502020204030204" pitchFamily="34" charset="0"/>
              </a:rPr>
              <a:t>Extension of autonomous services from calculation and execution of payments to standalone services using different event types, integration with interactive documents;</a:t>
            </a:r>
            <a:endParaRPr lang="lv-LV" sz="2000" dirty="0">
              <a:effectLst/>
              <a:latin typeface="Calibri" panose="020F0502020204030204" pitchFamily="34" charset="0"/>
              <a:ea typeface="Calibri" panose="020F0502020204030204" pitchFamily="34" charset="0"/>
            </a:endParaRPr>
          </a:p>
          <a:p>
            <a:pPr marL="742950" lvl="1" indent="-285750" algn="just">
              <a:spcAft>
                <a:spcPts val="60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Calibri" panose="020F0502020204030204" pitchFamily="34" charset="0"/>
              </a:rPr>
              <a:t>Integration with online systems of various service providers (eveselibaspunkts.lv etc.).</a:t>
            </a:r>
            <a:endParaRPr lang="lv-LV"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78983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1623" y="188640"/>
            <a:ext cx="6184956"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 -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Short</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-term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long</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-term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goals</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based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on</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elaborated</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a:t>
            </a: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9" name="TextBox 8">
            <a:extLst>
              <a:ext uri="{FF2B5EF4-FFF2-40B4-BE49-F238E27FC236}">
                <a16:creationId xmlns:a16="http://schemas.microsoft.com/office/drawing/2014/main" id="{97339E3D-78EE-4A57-A2DB-22B347E370BB}"/>
              </a:ext>
            </a:extLst>
          </p:cNvPr>
          <p:cNvSpPr txBox="1"/>
          <p:nvPr/>
        </p:nvSpPr>
        <p:spPr>
          <a:xfrm>
            <a:off x="1043608" y="1338197"/>
            <a:ext cx="7355160" cy="4708981"/>
          </a:xfrm>
          <a:prstGeom prst="rect">
            <a:avLst/>
          </a:prstGeom>
          <a:noFill/>
        </p:spPr>
        <p:txBody>
          <a:bodyPr wrap="square" rtlCol="0">
            <a:spAutoFit/>
          </a:bodyPr>
          <a:lstStyle/>
          <a:p>
            <a:pPr marL="171450" indent="-171450" algn="just">
              <a:spcBef>
                <a:spcPts val="600"/>
              </a:spcBef>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Creation and development of smart tools (development of resident e-card) </a:t>
            </a:r>
            <a:endParaRPr lang="lv-LV"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spcBef>
                <a:spcPts val="600"/>
              </a:spcBef>
              <a:buFont typeface="Wingdings" panose="05000000000000000000" pitchFamily="2" charset="2"/>
              <a:buChar char="ü"/>
            </a:pPr>
            <a:r>
              <a:rPr lang="en-US" dirty="0">
                <a:latin typeface="Calibri" panose="020F0502020204030204" pitchFamily="34" charset="0"/>
                <a:cs typeface="Calibri" panose="020F0502020204030204" pitchFamily="34" charset="0"/>
              </a:rPr>
              <a:t>Resident profile e-Telpa.lv as a means of integration with the external supplier online services;</a:t>
            </a:r>
            <a:endParaRPr lang="lv-LV" dirty="0">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ü"/>
            </a:pPr>
            <a:r>
              <a:rPr lang="en-US" dirty="0">
                <a:latin typeface="Calibri" panose="020F0502020204030204" pitchFamily="34" charset="0"/>
                <a:cs typeface="Calibri" panose="020F0502020204030204" pitchFamily="34" charset="0"/>
              </a:rPr>
              <a:t>Resident mobile app as billing and communication tool using interactive documents;</a:t>
            </a:r>
            <a:endParaRPr lang="lv-LV" dirty="0">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ü"/>
            </a:pPr>
            <a:r>
              <a:rPr lang="en-US" dirty="0">
                <a:latin typeface="Calibri" panose="020F0502020204030204" pitchFamily="34" charset="0"/>
                <a:cs typeface="Calibri" panose="020F0502020204030204" pitchFamily="34" charset="0"/>
              </a:rPr>
              <a:t>Registration of various cards as a resident e-card;</a:t>
            </a:r>
            <a:endParaRPr lang="lv-LV" dirty="0">
              <a:latin typeface="Calibri" panose="020F0502020204030204" pitchFamily="34" charset="0"/>
              <a:cs typeface="Calibri" panose="020F0502020204030204" pitchFamily="34" charset="0"/>
            </a:endParaRPr>
          </a:p>
          <a:p>
            <a:pPr marL="742950" lvl="1" indent="-285750" algn="just">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Creation of a universal resident card that can be used identification, communication and payment of various settlements accounts.</a:t>
            </a:r>
            <a:endParaRPr lang="lv-LV"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spcBef>
                <a:spcPts val="600"/>
              </a:spcBef>
              <a:spcAft>
                <a:spcPts val="600"/>
              </a:spcAft>
              <a:buFont typeface="Arial" panose="020B0604020202020204" pitchFamily="34" charset="0"/>
              <a:buChar char="•"/>
            </a:pPr>
            <a:r>
              <a:rPr lang="lv-LV" dirty="0">
                <a:latin typeface="Calibri" panose="020F0502020204030204" pitchFamily="34" charset="0"/>
                <a:ea typeface="Calibri" panose="020F0502020204030204" pitchFamily="34" charset="0"/>
                <a:cs typeface="Calibri" panose="020F0502020204030204" pitchFamily="34" charset="0"/>
              </a:rPr>
              <a:t>I</a:t>
            </a:r>
            <a:r>
              <a:rPr lang="en-US" dirty="0" err="1">
                <a:effectLst/>
                <a:latin typeface="Calibri" panose="020F0502020204030204" pitchFamily="34" charset="0"/>
                <a:ea typeface="Calibri" panose="020F0502020204030204" pitchFamily="34" charset="0"/>
                <a:cs typeface="Calibri" panose="020F0502020204030204" pitchFamily="34" charset="0"/>
              </a:rPr>
              <a:t>mplementation</a:t>
            </a:r>
            <a:r>
              <a:rPr lang="en-US" dirty="0">
                <a:effectLst/>
                <a:latin typeface="Calibri" panose="020F0502020204030204" pitchFamily="34" charset="0"/>
                <a:ea typeface="Calibri" panose="020F0502020204030204" pitchFamily="34" charset="0"/>
                <a:cs typeface="Calibri" panose="020F0502020204030204" pitchFamily="34" charset="0"/>
              </a:rPr>
              <a:t> of smart places</a:t>
            </a:r>
            <a:endParaRPr lang="lv-LV"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spcBef>
                <a:spcPts val="600"/>
              </a:spcBef>
              <a:buFont typeface="Wingdings" panose="05000000000000000000" pitchFamily="2" charset="2"/>
              <a:buChar char="ü"/>
            </a:pPr>
            <a:r>
              <a:rPr lang="en-US" dirty="0">
                <a:effectLst/>
                <a:latin typeface="Calibri" panose="020F0502020204030204" pitchFamily="34" charset="0"/>
                <a:ea typeface="Calibri" panose="020F0502020204030204" pitchFamily="34" charset="0"/>
                <a:cs typeface="Calibri" panose="020F0502020204030204" pitchFamily="34" charset="0"/>
              </a:rPr>
              <a:t>City loyalty program label with square code and / or NFC chip;</a:t>
            </a:r>
            <a:endParaRPr lang="lv-LV" dirty="0">
              <a:effectLst/>
              <a:latin typeface="Calibri" panose="020F0502020204030204" pitchFamily="34" charset="0"/>
              <a:ea typeface="Calibri" panose="020F0502020204030204" pitchFamily="34" charset="0"/>
            </a:endParaRPr>
          </a:p>
          <a:p>
            <a:pPr marL="742950" lvl="1" indent="-285750" algn="just">
              <a:buFont typeface="Wingdings" panose="05000000000000000000" pitchFamily="2" charset="2"/>
              <a:buChar char="ü"/>
            </a:pPr>
            <a:r>
              <a:rPr lang="en-US" dirty="0">
                <a:effectLst/>
                <a:latin typeface="Calibri" panose="020F0502020204030204" pitchFamily="34" charset="0"/>
                <a:ea typeface="Calibri" panose="020F0502020204030204" pitchFamily="34" charset="0"/>
                <a:cs typeface="Calibri" panose="020F0502020204030204" pitchFamily="34" charset="0"/>
              </a:rPr>
              <a:t>Placement of a Bluetooth beacon for the city loyalty program;</a:t>
            </a:r>
            <a:endParaRPr lang="lv-LV" dirty="0">
              <a:effectLst/>
              <a:latin typeface="Calibri" panose="020F0502020204030204" pitchFamily="34" charset="0"/>
              <a:ea typeface="Calibri" panose="020F0502020204030204" pitchFamily="34" charset="0"/>
            </a:endParaRPr>
          </a:p>
          <a:p>
            <a:pPr marL="742950" lvl="1" indent="-285750" algn="just">
              <a:buFont typeface="Wingdings" panose="05000000000000000000" pitchFamily="2" charset="2"/>
              <a:buChar char="ü"/>
            </a:pPr>
            <a:r>
              <a:rPr lang="en-US" dirty="0">
                <a:effectLst/>
                <a:latin typeface="Calibri" panose="020F0502020204030204" pitchFamily="34" charset="0"/>
                <a:ea typeface="Calibri" panose="020F0502020204030204" pitchFamily="34" charset="0"/>
                <a:cs typeface="Calibri" panose="020F0502020204030204" pitchFamily="34" charset="0"/>
              </a:rPr>
              <a:t>Bluetooth beacon placement for tourism and others objects / services;</a:t>
            </a:r>
            <a:endParaRPr lang="lv-LV" dirty="0">
              <a:effectLst/>
              <a:latin typeface="Calibri" panose="020F0502020204030204" pitchFamily="34" charset="0"/>
              <a:ea typeface="Calibri" panose="020F0502020204030204" pitchFamily="34" charset="0"/>
            </a:endParaRPr>
          </a:p>
          <a:p>
            <a:pPr marL="742950" lvl="1" indent="-285750" algn="just">
              <a:buFont typeface="Wingdings" panose="05000000000000000000" pitchFamily="2" charset="2"/>
              <a:buChar char="ü"/>
            </a:pPr>
            <a:r>
              <a:rPr lang="en-US" dirty="0">
                <a:effectLst/>
                <a:latin typeface="Calibri" panose="020F0502020204030204" pitchFamily="34" charset="0"/>
                <a:ea typeface="Calibri" panose="020F0502020204030204" pitchFamily="34" charset="0"/>
                <a:cs typeface="Calibri" panose="020F0502020204030204" pitchFamily="34" charset="0"/>
              </a:rPr>
              <a:t>Placement of means of identification in schools, clinics, hospitals, interest education groups, </a:t>
            </a:r>
            <a:r>
              <a:rPr lang="en-US" dirty="0" err="1">
                <a:effectLst/>
                <a:latin typeface="Calibri" panose="020F0502020204030204" pitchFamily="34" charset="0"/>
                <a:ea typeface="Calibri" panose="020F0502020204030204" pitchFamily="34" charset="0"/>
                <a:cs typeface="Calibri" panose="020F0502020204030204" pitchFamily="34" charset="0"/>
              </a:rPr>
              <a:t>etc</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lv-LV"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6518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1623" y="188640"/>
            <a:ext cx="6184956" cy="114278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 -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Short</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-term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long</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-term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goals</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based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on</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elaborated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a:t>
            </a:r>
            <a:endPar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a:p>
            <a:pPr algn="l" fontAlgn="auto">
              <a:spcAft>
                <a:spcPts val="0"/>
              </a:spcAft>
              <a:defRPr/>
            </a:pP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9" name="TextBox 8">
            <a:extLst>
              <a:ext uri="{FF2B5EF4-FFF2-40B4-BE49-F238E27FC236}">
                <a16:creationId xmlns:a16="http://schemas.microsoft.com/office/drawing/2014/main" id="{97339E3D-78EE-4A57-A2DB-22B347E370BB}"/>
              </a:ext>
            </a:extLst>
          </p:cNvPr>
          <p:cNvSpPr txBox="1"/>
          <p:nvPr/>
        </p:nvSpPr>
        <p:spPr>
          <a:xfrm>
            <a:off x="842008" y="1337022"/>
            <a:ext cx="7859216" cy="4170372"/>
          </a:xfrm>
          <a:prstGeom prst="rect">
            <a:avLst/>
          </a:prstGeom>
          <a:noFill/>
        </p:spPr>
        <p:txBody>
          <a:bodyPr wrap="square" rtlCol="0">
            <a:spAutoFit/>
          </a:bodyPr>
          <a:lstStyle/>
          <a:p>
            <a:r>
              <a:rPr lang="lv-LV" sz="2400" b="1" dirty="0" err="1">
                <a:effectLst/>
                <a:latin typeface="Calibri" panose="020F0502020204030204" pitchFamily="34" charset="0"/>
                <a:ea typeface="Calibri" panose="020F0502020204030204" pitchFamily="34" charset="0"/>
              </a:rPr>
              <a:t>Siauliai</a:t>
            </a:r>
            <a:r>
              <a:rPr lang="lv-LV" sz="2400" b="1" dirty="0">
                <a:effectLst/>
                <a:latin typeface="Calibri" panose="020F0502020204030204" pitchFamily="34" charset="0"/>
                <a:ea typeface="Calibri" panose="020F0502020204030204" pitchFamily="34" charset="0"/>
              </a:rPr>
              <a:t>:</a:t>
            </a:r>
          </a:p>
          <a:p>
            <a:pPr marL="285750" indent="-285750" algn="just">
              <a:spcBef>
                <a:spcPts val="600"/>
              </a:spcBef>
              <a:spcAft>
                <a:spcPts val="600"/>
              </a:spcAft>
              <a:buFont typeface="Wingdings" panose="05000000000000000000" pitchFamily="2" charset="2"/>
              <a:buChar char="ü"/>
            </a:pPr>
            <a:r>
              <a:rPr lang="lv-LV" sz="2400" dirty="0" err="1">
                <a:effectLst/>
                <a:latin typeface="Calibri" panose="020F0502020204030204" pitchFamily="34" charset="0"/>
                <a:ea typeface="Calibri" panose="020F0502020204030204" pitchFamily="34" charset="0"/>
                <a:cs typeface="Calibri" panose="020F0502020204030204" pitchFamily="34" charset="0"/>
              </a:rPr>
              <a:t>Smart</a:t>
            </a:r>
            <a:r>
              <a:rPr lang="lv-LV" sz="2400" dirty="0">
                <a:effectLst/>
                <a:latin typeface="Calibri" panose="020F0502020204030204" pitchFamily="34" charset="0"/>
                <a:ea typeface="Calibri" panose="020F0502020204030204" pitchFamily="34" charset="0"/>
                <a:cs typeface="Calibri" panose="020F0502020204030204" pitchFamily="34" charset="0"/>
              </a:rPr>
              <a:t> transport- </a:t>
            </a:r>
            <a:r>
              <a:rPr lang="en-US" sz="2400" dirty="0">
                <a:effectLst/>
                <a:latin typeface="Calibri" panose="020F0502020204030204" pitchFamily="34" charset="0"/>
                <a:ea typeface="Calibri" panose="020F0502020204030204" pitchFamily="34" charset="0"/>
                <a:cs typeface="Calibri" panose="020F0502020204030204" pitchFamily="34" charset="0"/>
              </a:rPr>
              <a:t>Optimized transport system would contribute to the</a:t>
            </a:r>
            <a:r>
              <a:rPr lang="lv-LV" sz="2400" dirty="0">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improvement of the quality of life for Siauliai residents</a:t>
            </a:r>
            <a:r>
              <a:rPr lang="lv-LV" sz="2400"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spcBef>
                <a:spcPts val="600"/>
              </a:spcBef>
              <a:spcAft>
                <a:spcPts val="600"/>
              </a:spcAft>
              <a:buFont typeface="Wingdings" panose="05000000000000000000" pitchFamily="2" charset="2"/>
              <a:buChar char="ü"/>
            </a:pPr>
            <a:r>
              <a:rPr lang="lv-LV" sz="2400" dirty="0" err="1">
                <a:effectLst/>
                <a:latin typeface="Calibri" panose="020F0502020204030204" pitchFamily="34" charset="0"/>
                <a:ea typeface="Calibri" panose="020F0502020204030204" pitchFamily="34" charset="0"/>
                <a:cs typeface="Calibri" panose="020F0502020204030204" pitchFamily="34" charset="0"/>
              </a:rPr>
              <a:t>Smart</a:t>
            </a:r>
            <a:r>
              <a:rPr lang="lv-LV" sz="2400" dirty="0">
                <a:effectLst/>
                <a:latin typeface="Calibri" panose="020F0502020204030204" pitchFamily="34" charset="0"/>
                <a:ea typeface="Calibri" panose="020F0502020204030204" pitchFamily="34" charset="0"/>
                <a:cs typeface="Calibri" panose="020F0502020204030204" pitchFamily="34" charset="0"/>
              </a:rPr>
              <a:t> </a:t>
            </a:r>
            <a:r>
              <a:rPr lang="lv-LV" sz="2400" dirty="0" err="1">
                <a:effectLst/>
                <a:latin typeface="Calibri" panose="020F0502020204030204" pitchFamily="34" charset="0"/>
                <a:ea typeface="Calibri" panose="020F0502020204030204" pitchFamily="34" charset="0"/>
                <a:cs typeface="Calibri" panose="020F0502020204030204" pitchFamily="34" charset="0"/>
              </a:rPr>
              <a:t>enviorement</a:t>
            </a:r>
            <a:r>
              <a:rPr lang="lv-LV" sz="2400" dirty="0">
                <a:effectLst/>
                <a:latin typeface="Calibri" panose="020F0502020204030204" pitchFamily="34" charset="0"/>
                <a:ea typeface="Calibri" panose="020F0502020204030204" pitchFamily="34" charset="0"/>
                <a:cs typeface="Calibri" panose="020F0502020204030204" pitchFamily="34" charset="0"/>
              </a:rPr>
              <a:t> - </a:t>
            </a:r>
            <a:r>
              <a:rPr lang="en-US" sz="2400" dirty="0">
                <a:effectLst/>
                <a:latin typeface="Calibri" panose="020F0502020204030204" pitchFamily="34" charset="0"/>
                <a:ea typeface="Calibri" panose="020F0502020204030204" pitchFamily="34" charset="0"/>
                <a:cs typeface="Calibri" panose="020F0502020204030204" pitchFamily="34" charset="0"/>
              </a:rPr>
              <a:t>City maintenance</a:t>
            </a:r>
            <a:r>
              <a:rPr lang="lv-LV" sz="2400" dirty="0">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and development would be carried out in a transparent manner</a:t>
            </a:r>
            <a:r>
              <a:rPr lang="lv-LV" sz="2400" dirty="0">
                <a:effectLst/>
                <a:latin typeface="Calibri" panose="020F0502020204030204" pitchFamily="34" charset="0"/>
                <a:ea typeface="Calibri" panose="020F0502020204030204" pitchFamily="34" charset="0"/>
                <a:cs typeface="Calibri" panose="020F0502020204030204" pitchFamily="34" charset="0"/>
              </a:rPr>
              <a:t>;</a:t>
            </a:r>
            <a:endParaRPr lang="lv-LV" sz="2400" dirty="0">
              <a:latin typeface="CIDFont+F3"/>
              <a:ea typeface="Calibri" panose="020F0502020204030204" pitchFamily="34" charset="0"/>
              <a:cs typeface="Calibri" panose="020F0502020204030204" pitchFamily="34" charset="0"/>
            </a:endParaRPr>
          </a:p>
          <a:p>
            <a:pPr marL="285750" indent="-285750" algn="just">
              <a:spcBef>
                <a:spcPts val="600"/>
              </a:spcBef>
              <a:spcAft>
                <a:spcPts val="600"/>
              </a:spcAft>
              <a:buFont typeface="Wingdings" panose="05000000000000000000" pitchFamily="2" charset="2"/>
              <a:buChar char="ü"/>
            </a:pPr>
            <a:r>
              <a:rPr lang="lv-LV" sz="2400" dirty="0" err="1">
                <a:effectLst/>
                <a:latin typeface="CIDFont+F3"/>
                <a:ea typeface="Calibri" panose="020F0502020204030204" pitchFamily="34" charset="0"/>
                <a:cs typeface="Calibri" panose="020F0502020204030204" pitchFamily="34" charset="0"/>
              </a:rPr>
              <a:t>Smart</a:t>
            </a:r>
            <a:r>
              <a:rPr lang="lv-LV" sz="2400" dirty="0">
                <a:effectLst/>
                <a:latin typeface="CIDFont+F3"/>
                <a:ea typeface="Calibri" panose="020F0502020204030204" pitchFamily="34" charset="0"/>
                <a:cs typeface="Calibri" panose="020F0502020204030204" pitchFamily="34" charset="0"/>
              </a:rPr>
              <a:t> </a:t>
            </a:r>
            <a:r>
              <a:rPr lang="lv-LV" sz="2400" dirty="0" err="1">
                <a:effectLst/>
                <a:latin typeface="CIDFont+F3"/>
                <a:ea typeface="Calibri" panose="020F0502020204030204" pitchFamily="34" charset="0"/>
                <a:cs typeface="Calibri" panose="020F0502020204030204" pitchFamily="34" charset="0"/>
              </a:rPr>
              <a:t>residents</a:t>
            </a:r>
            <a:r>
              <a:rPr lang="lv-LV" sz="2400" dirty="0">
                <a:latin typeface="CIDFont+F3"/>
                <a:ea typeface="Calibri" panose="020F0502020204030204" pitchFamily="34" charset="0"/>
                <a:cs typeface="Calibri" panose="020F0502020204030204" pitchFamily="34" charset="0"/>
              </a:rPr>
              <a:t> - </a:t>
            </a:r>
            <a:r>
              <a:rPr lang="en-US" sz="2400" dirty="0">
                <a:effectLst/>
                <a:latin typeface="Calibri" panose="020F0502020204030204" pitchFamily="34" charset="0"/>
                <a:ea typeface="Calibri" panose="020F0502020204030204" pitchFamily="34" charset="0"/>
              </a:rPr>
              <a:t>a smart resident could use the required services in the most convenient way for him. Resident communities would be active and contribute to the wellbeing</a:t>
            </a:r>
            <a:endParaRPr lang="lv-LV"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5537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1623" y="188640"/>
            <a:ext cx="6184956" cy="114278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 -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Short</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-term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long</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-term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goals</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based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on</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elaborated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Concept</a:t>
            </a:r>
            <a:endPar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a:p>
            <a:pPr algn="l" fontAlgn="auto">
              <a:spcAft>
                <a:spcPts val="0"/>
              </a:spcAft>
              <a:defRPr/>
            </a:pP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960294" y="224366"/>
            <a:ext cx="1079086" cy="1079086"/>
          </a:xfrm>
          <a:prstGeom prst="rect">
            <a:avLst/>
          </a:prstGeom>
        </p:spPr>
      </p:pic>
      <p:sp>
        <p:nvSpPr>
          <p:cNvPr id="9" name="TextBox 8">
            <a:extLst>
              <a:ext uri="{FF2B5EF4-FFF2-40B4-BE49-F238E27FC236}">
                <a16:creationId xmlns:a16="http://schemas.microsoft.com/office/drawing/2014/main" id="{97339E3D-78EE-4A57-A2DB-22B347E370BB}"/>
              </a:ext>
            </a:extLst>
          </p:cNvPr>
          <p:cNvSpPr txBox="1"/>
          <p:nvPr/>
        </p:nvSpPr>
        <p:spPr>
          <a:xfrm>
            <a:off x="842008" y="1337022"/>
            <a:ext cx="7859216" cy="4093428"/>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ü"/>
            </a:pPr>
            <a:r>
              <a:rPr lang="lv-LV" sz="2000" dirty="0" err="1">
                <a:effectLst/>
                <a:latin typeface="CIDFont+F3"/>
                <a:ea typeface="Calibri" panose="020F0502020204030204" pitchFamily="34" charset="0"/>
                <a:cs typeface="Calibri" panose="020F0502020204030204" pitchFamily="34" charset="0"/>
              </a:rPr>
              <a:t>Smart</a:t>
            </a:r>
            <a:r>
              <a:rPr lang="lv-LV" sz="2000" dirty="0">
                <a:effectLst/>
                <a:latin typeface="CIDFont+F3"/>
                <a:ea typeface="Calibri" panose="020F0502020204030204" pitchFamily="34" charset="0"/>
                <a:cs typeface="Calibri" panose="020F0502020204030204" pitchFamily="34" charset="0"/>
              </a:rPr>
              <a:t> </a:t>
            </a:r>
            <a:r>
              <a:rPr lang="lv-LV" sz="2000" dirty="0" err="1">
                <a:effectLst/>
                <a:latin typeface="CIDFont+F3"/>
                <a:ea typeface="Calibri" panose="020F0502020204030204" pitchFamily="34" charset="0"/>
                <a:cs typeface="Calibri" panose="020F0502020204030204" pitchFamily="34" charset="0"/>
              </a:rPr>
              <a:t>governance</a:t>
            </a:r>
            <a:r>
              <a:rPr lang="lv-LV" sz="2000" dirty="0">
                <a:effectLst/>
                <a:latin typeface="CIDFont+F3"/>
                <a:ea typeface="Calibri" panose="020F0502020204030204" pitchFamily="34" charset="0"/>
                <a:cs typeface="Calibri" panose="020F0502020204030204" pitchFamily="34" charset="0"/>
              </a:rPr>
              <a:t> - </a:t>
            </a:r>
            <a:r>
              <a:rPr lang="en-US" sz="2000" dirty="0">
                <a:effectLst/>
                <a:latin typeface="Calibri" panose="020F0502020204030204" pitchFamily="34" charset="0"/>
                <a:ea typeface="Calibri" panose="020F0502020204030204" pitchFamily="34" charset="0"/>
                <a:cs typeface="Calibri" panose="020F0502020204030204" pitchFamily="34" charset="0"/>
              </a:rPr>
              <a:t>Citizens and businesses would have the opportunity to</a:t>
            </a:r>
            <a:r>
              <a:rPr lang="lv-LV"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provide their feedback on public services, thus helping to improve the quality of services. </a:t>
            </a:r>
            <a:endParaRPr lang="lv-LV"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spcAft>
                <a:spcPts val="600"/>
              </a:spcAft>
              <a:buFont typeface="Wingdings" panose="05000000000000000000" pitchFamily="2" charset="2"/>
              <a:buChar char="ü"/>
            </a:pPr>
            <a:r>
              <a:rPr lang="lv-LV" sz="2000" dirty="0" err="1">
                <a:effectLst/>
                <a:latin typeface="Calibri" panose="020F0502020204030204" pitchFamily="34" charset="0"/>
                <a:ea typeface="Calibri" panose="020F0502020204030204" pitchFamily="34" charset="0"/>
                <a:cs typeface="Calibri" panose="020F0502020204030204" pitchFamily="34" charset="0"/>
              </a:rPr>
              <a:t>Smart</a:t>
            </a:r>
            <a:r>
              <a:rPr lang="lv-LV" sz="2000" dirty="0">
                <a:effectLst/>
                <a:latin typeface="Calibri" panose="020F0502020204030204" pitchFamily="34" charset="0"/>
                <a:ea typeface="Calibri" panose="020F0502020204030204" pitchFamily="34" charset="0"/>
                <a:cs typeface="Calibri" panose="020F0502020204030204" pitchFamily="34" charset="0"/>
              </a:rPr>
              <a:t> </a:t>
            </a:r>
            <a:r>
              <a:rPr lang="lv-LV" sz="2000" dirty="0" err="1">
                <a:effectLst/>
                <a:latin typeface="Calibri" panose="020F0502020204030204" pitchFamily="34" charset="0"/>
                <a:ea typeface="Calibri" panose="020F0502020204030204" pitchFamily="34" charset="0"/>
                <a:cs typeface="Calibri" panose="020F0502020204030204" pitchFamily="34" charset="0"/>
              </a:rPr>
              <a:t>life</a:t>
            </a:r>
            <a:r>
              <a:rPr lang="lv-LV" sz="2000" dirty="0">
                <a:effectLst/>
                <a:latin typeface="Calibri" panose="020F0502020204030204" pitchFamily="34" charset="0"/>
                <a:ea typeface="Calibri" panose="020F0502020204030204" pitchFamily="34" charset="0"/>
                <a:cs typeface="Calibri" panose="020F0502020204030204" pitchFamily="34" charset="0"/>
              </a:rPr>
              <a:t> - </a:t>
            </a:r>
            <a:r>
              <a:rPr lang="en-US" sz="2000" dirty="0">
                <a:effectLst/>
                <a:latin typeface="Calibri" panose="020F0502020204030204" pitchFamily="34" charset="0"/>
                <a:ea typeface="Calibri" panose="020F0502020204030204" pitchFamily="34" charset="0"/>
                <a:cs typeface="Calibri" panose="020F0502020204030204" pitchFamily="34" charset="0"/>
              </a:rPr>
              <a:t>Feedback opportunities should be provided so that residents and businesses have the opportunity not only to receive information relevant to them, but also to give their opinion on events that are important to them in the city.</a:t>
            </a:r>
            <a:endParaRPr lang="lv-LV"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spcAft>
                <a:spcPts val="600"/>
              </a:spcAft>
              <a:buFont typeface="Wingdings" panose="05000000000000000000" pitchFamily="2" charset="2"/>
              <a:buChar char="ü"/>
            </a:pPr>
            <a:r>
              <a:rPr lang="lv-LV" sz="2000" dirty="0" err="1">
                <a:latin typeface="Calibri" panose="020F0502020204030204" pitchFamily="34" charset="0"/>
                <a:ea typeface="Calibri" panose="020F0502020204030204" pitchFamily="34" charset="0"/>
                <a:cs typeface="Calibri" panose="020F0502020204030204" pitchFamily="34" charset="0"/>
              </a:rPr>
              <a:t>Smart</a:t>
            </a:r>
            <a:r>
              <a:rPr lang="lv-LV" sz="2000" dirty="0">
                <a:latin typeface="Calibri" panose="020F0502020204030204" pitchFamily="34" charset="0"/>
                <a:ea typeface="Calibri" panose="020F0502020204030204" pitchFamily="34" charset="0"/>
                <a:cs typeface="Calibri" panose="020F0502020204030204" pitchFamily="34" charset="0"/>
              </a:rPr>
              <a:t> </a:t>
            </a:r>
            <a:r>
              <a:rPr lang="lv-LV" sz="2000" dirty="0" err="1">
                <a:latin typeface="Calibri" panose="020F0502020204030204" pitchFamily="34" charset="0"/>
                <a:ea typeface="Calibri" panose="020F0502020204030204" pitchFamily="34" charset="0"/>
                <a:cs typeface="Calibri" panose="020F0502020204030204" pitchFamily="34" charset="0"/>
              </a:rPr>
              <a:t>economics</a:t>
            </a:r>
            <a:r>
              <a:rPr lang="lv-LV" sz="2000" dirty="0">
                <a:latin typeface="Calibri" panose="020F0502020204030204" pitchFamily="34" charset="0"/>
                <a:ea typeface="Calibri" panose="020F0502020204030204" pitchFamily="34" charset="0"/>
                <a:cs typeface="Calibri" panose="020F0502020204030204" pitchFamily="34" charset="0"/>
              </a:rPr>
              <a:t> - </a:t>
            </a:r>
            <a:r>
              <a:rPr lang="en-US" sz="2000" dirty="0">
                <a:effectLst/>
                <a:latin typeface="Calibri" panose="020F0502020204030204" pitchFamily="34" charset="0"/>
                <a:ea typeface="Calibri" panose="020F0502020204030204" pitchFamily="34" charset="0"/>
                <a:cs typeface="Calibri" panose="020F0502020204030204" pitchFamily="34" charset="0"/>
              </a:rPr>
              <a:t>City residents would experiment and create new ideas, existing businesses would expand their activities and create new products. And the city of Siauliai would actively use the status of a smart city and business support activities carried out in the city to attract marketing and investments.</a:t>
            </a:r>
            <a:endParaRPr lang="lv-LV"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18647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3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Development</a:t>
            </a:r>
            <a:r>
              <a:rPr lang="lv-LV" sz="3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3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3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3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piloting</a:t>
            </a:r>
            <a:endParaRPr lang="lv-LV" sz="3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251521" y="1425656"/>
            <a:ext cx="8435636" cy="4523624"/>
          </a:xfrm>
          <a:prstGeom prst="rect">
            <a:avLst/>
          </a:prstGeom>
        </p:spPr>
      </p:pic>
      <p:graphicFrame>
        <p:nvGraphicFramePr>
          <p:cNvPr id="5" name="Diagram 4"/>
          <p:cNvGraphicFramePr/>
          <p:nvPr>
            <p:extLst>
              <p:ext uri="{D42A27DB-BD31-4B8C-83A1-F6EECF244321}">
                <p14:modId xmlns:p14="http://schemas.microsoft.com/office/powerpoint/2010/main" val="193512296"/>
              </p:ext>
            </p:extLst>
          </p:nvPr>
        </p:nvGraphicFramePr>
        <p:xfrm>
          <a:off x="827584" y="1397000"/>
          <a:ext cx="7992888"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a:stretch>
            <a:fillRect/>
          </a:stretch>
        </p:blipFill>
        <p:spPr>
          <a:xfrm>
            <a:off x="7601975" y="131247"/>
            <a:ext cx="1085182" cy="1079086"/>
          </a:xfrm>
          <a:prstGeom prst="rect">
            <a:avLst/>
          </a:prstGeom>
        </p:spPr>
      </p:pic>
    </p:spTree>
    <p:extLst>
      <p:ext uri="{BB962C8B-B14F-4D97-AF65-F5344CB8AC3E}">
        <p14:creationId xmlns:p14="http://schemas.microsoft.com/office/powerpoint/2010/main" val="17247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endParaRPr lang="en-GB"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a:xfrm>
            <a:off x="1335088" y="1331434"/>
            <a:ext cx="7351711" cy="4794729"/>
          </a:xfrm>
        </p:spPr>
        <p:txBody>
          <a:bodyPr>
            <a:normAutofit/>
          </a:bodyPr>
          <a:lstStyle/>
          <a:p>
            <a:pPr marL="0" indent="0">
              <a:buNone/>
            </a:pPr>
            <a:endParaRPr lang="en-GB" sz="4000" dirty="0"/>
          </a:p>
          <a:p>
            <a:endParaRPr lang="en-GB" sz="4000" dirty="0"/>
          </a:p>
          <a:p>
            <a:endParaRPr lang="en-GB" sz="4000" dirty="0"/>
          </a:p>
        </p:txBody>
      </p:sp>
      <p:sp>
        <p:nvSpPr>
          <p:cNvPr id="2" name="TextBox 1">
            <a:extLst>
              <a:ext uri="{FF2B5EF4-FFF2-40B4-BE49-F238E27FC236}">
                <a16:creationId xmlns:a16="http://schemas.microsoft.com/office/drawing/2014/main" id="{29AE8BDE-054C-41D2-8EE7-9C37236BCB84}"/>
              </a:ext>
            </a:extLst>
          </p:cNvPr>
          <p:cNvSpPr txBox="1"/>
          <p:nvPr/>
        </p:nvSpPr>
        <p:spPr>
          <a:xfrm>
            <a:off x="500731" y="1494858"/>
            <a:ext cx="8031709" cy="2523768"/>
          </a:xfrm>
          <a:prstGeom prst="rect">
            <a:avLst/>
          </a:prstGeom>
          <a:noFill/>
        </p:spPr>
        <p:txBody>
          <a:bodyPr wrap="square" rtlCol="0">
            <a:spAutoFit/>
          </a:bodyPr>
          <a:lstStyle/>
          <a:p>
            <a:pPr algn="just">
              <a:spcBef>
                <a:spcPts val="600"/>
              </a:spcBef>
              <a:spcAft>
                <a:spcPts val="6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3 e-modules were elaborated:</a:t>
            </a:r>
            <a:endParaRPr lang="lv-LV" sz="2800" b="1" dirty="0">
              <a:effectLst/>
              <a:latin typeface="Calibri" panose="020F0502020204030204" pitchFamily="34" charset="0"/>
              <a:ea typeface="Calibri" panose="020F0502020204030204" pitchFamily="34" charset="0"/>
            </a:endParaRPr>
          </a:p>
          <a:p>
            <a:pPr marL="342900" lvl="0" indent="-342900" algn="just">
              <a:spcBef>
                <a:spcPts val="60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e-module "Discount management"</a:t>
            </a:r>
            <a:endParaRPr lang="lv-LV" sz="2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e-module "Registration of e-cards and rules for calculating discounts"</a:t>
            </a:r>
            <a:endParaRPr lang="lv-LV" sz="2400" dirty="0">
              <a:effectLst/>
              <a:latin typeface="Calibri" panose="020F0502020204030204" pitchFamily="34" charset="0"/>
              <a:ea typeface="Calibri" panose="020F0502020204030204" pitchFamily="34" charset="0"/>
            </a:endParaRPr>
          </a:p>
          <a:p>
            <a:pPr marL="342900" lvl="0" indent="-342900" algn="just">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e-module "Managing </a:t>
            </a:r>
            <a:r>
              <a:rPr lang="en-US" sz="2400" dirty="0" err="1">
                <a:effectLst/>
                <a:latin typeface="Calibri" panose="020F0502020204030204" pitchFamily="34" charset="0"/>
                <a:ea typeface="Calibri" panose="020F0502020204030204" pitchFamily="34" charset="0"/>
                <a:cs typeface="Calibri" panose="020F0502020204030204" pitchFamily="34" charset="0"/>
              </a:rPr>
              <a:t>classificators</a:t>
            </a:r>
            <a:r>
              <a:rPr lang="en-US" sz="2400" dirty="0">
                <a:effectLst/>
                <a:latin typeface="Calibri" panose="020F0502020204030204" pitchFamily="34" charset="0"/>
                <a:ea typeface="Calibri" panose="020F0502020204030204" pitchFamily="34" charset="0"/>
                <a:cs typeface="Calibri" panose="020F0502020204030204" pitchFamily="34" charset="0"/>
              </a:rPr>
              <a:t>" (elaborated by Jelgava and transferred to Siauliai).</a:t>
            </a:r>
            <a:endParaRPr lang="lv-LV"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732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Summary</a:t>
            </a: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a:xfrm>
            <a:off x="456843" y="1600200"/>
            <a:ext cx="8229957" cy="4525963"/>
          </a:xfrm>
        </p:spPr>
        <p:txBody>
          <a:bodyPr>
            <a:normAutofit/>
          </a:bodyPr>
          <a:lstStyle/>
          <a:p>
            <a:r>
              <a:rPr lang="en-GB" sz="4000" noProof="0" dirty="0"/>
              <a:t>Project period:</a:t>
            </a:r>
          </a:p>
          <a:p>
            <a:pPr lvl="1">
              <a:buFont typeface="Wingdings" panose="05000000000000000000" pitchFamily="2" charset="2"/>
              <a:buChar char="q"/>
            </a:pPr>
            <a:r>
              <a:rPr lang="en-GB" sz="3600" dirty="0"/>
              <a:t>	</a:t>
            </a:r>
            <a:r>
              <a:rPr lang="lv-LV" sz="3600" dirty="0"/>
              <a:t>44</a:t>
            </a:r>
            <a:r>
              <a:rPr lang="en-GB" sz="3600" dirty="0"/>
              <a:t> months</a:t>
            </a:r>
            <a:r>
              <a:rPr lang="lv-LV" sz="3600" dirty="0"/>
              <a:t> 28 </a:t>
            </a:r>
            <a:r>
              <a:rPr lang="lv-LV" sz="3600" dirty="0" err="1"/>
              <a:t>days</a:t>
            </a:r>
            <a:r>
              <a:rPr lang="en-GB" sz="3600" dirty="0"/>
              <a:t>	</a:t>
            </a:r>
          </a:p>
          <a:p>
            <a:pPr lvl="1">
              <a:buFont typeface="Wingdings" panose="05000000000000000000" pitchFamily="2" charset="2"/>
              <a:buChar char="q"/>
            </a:pPr>
            <a:r>
              <a:rPr lang="en-GB" sz="3600" dirty="0"/>
              <a:t>	03/04/2017 – </a:t>
            </a:r>
            <a:r>
              <a:rPr lang="lv-LV" sz="3600" dirty="0"/>
              <a:t>30</a:t>
            </a:r>
            <a:r>
              <a:rPr lang="en-GB" sz="3600" dirty="0"/>
              <a:t>/12/20</a:t>
            </a:r>
            <a:r>
              <a:rPr lang="lv-LV" sz="3600" dirty="0"/>
              <a:t>20</a:t>
            </a:r>
          </a:p>
          <a:p>
            <a:pPr marL="342900" lvl="1" indent="-342900">
              <a:buFont typeface="Arial" charset="0"/>
              <a:buChar char="•"/>
            </a:pPr>
            <a:r>
              <a:rPr lang="en-GB" sz="4000" dirty="0"/>
              <a:t>Project </a:t>
            </a:r>
            <a:r>
              <a:rPr lang="lv-LV" sz="4000" dirty="0" err="1"/>
              <a:t>budget</a:t>
            </a:r>
            <a:r>
              <a:rPr lang="en-GB" sz="4000" dirty="0"/>
              <a:t>:</a:t>
            </a:r>
          </a:p>
          <a:p>
            <a:pPr lvl="1">
              <a:buFont typeface="Wingdings" panose="05000000000000000000" pitchFamily="2" charset="2"/>
              <a:buChar char="q"/>
            </a:pPr>
            <a:r>
              <a:rPr lang="lv-LV" sz="3600" dirty="0"/>
              <a:t> 584 230.23 EUR (ERDF 496 595.69)</a:t>
            </a:r>
            <a:endParaRPr lang="en-GB" sz="3600" dirty="0"/>
          </a:p>
        </p:txBody>
      </p:sp>
      <p:pic>
        <p:nvPicPr>
          <p:cNvPr id="2" name="Picture 1"/>
          <p:cNvPicPr>
            <a:picLocks noChangeAspect="1"/>
          </p:cNvPicPr>
          <p:nvPr/>
        </p:nvPicPr>
        <p:blipFill>
          <a:blip r:embed="rId5"/>
          <a:stretch>
            <a:fillRect/>
          </a:stretch>
        </p:blipFill>
        <p:spPr>
          <a:xfrm>
            <a:off x="7308304" y="259298"/>
            <a:ext cx="1085182" cy="1079086"/>
          </a:xfrm>
          <a:prstGeom prst="rect">
            <a:avLst/>
          </a:prstGeom>
        </p:spPr>
      </p:pic>
    </p:spTree>
    <p:extLst>
      <p:ext uri="{BB962C8B-B14F-4D97-AF65-F5344CB8AC3E}">
        <p14:creationId xmlns:p14="http://schemas.microsoft.com/office/powerpoint/2010/main" val="42319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Jelgava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Citizen</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Cards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12" name="Picture 11">
            <a:extLst>
              <a:ext uri="{FF2B5EF4-FFF2-40B4-BE49-F238E27FC236}">
                <a16:creationId xmlns:a16="http://schemas.microsoft.com/office/drawing/2014/main" id="{8E904918-D645-4260-AE8E-2ABE11C5372B}"/>
              </a:ext>
            </a:extLst>
          </p:cNvPr>
          <p:cNvPicPr/>
          <p:nvPr/>
        </p:nvPicPr>
        <p:blipFill>
          <a:blip r:embed="rId4">
            <a:extLst>
              <a:ext uri="{28A0092B-C50C-407E-A947-70E740481C1C}">
                <a14:useLocalDpi xmlns:a14="http://schemas.microsoft.com/office/drawing/2010/main" val="0"/>
              </a:ext>
            </a:extLst>
          </a:blip>
          <a:stretch>
            <a:fillRect/>
          </a:stretch>
        </p:blipFill>
        <p:spPr>
          <a:xfrm>
            <a:off x="2771800" y="3429000"/>
            <a:ext cx="6300476" cy="3149271"/>
          </a:xfrm>
          <a:prstGeom prst="rect">
            <a:avLst/>
          </a:prstGeom>
        </p:spPr>
      </p:pic>
      <p:sp>
        <p:nvSpPr>
          <p:cNvPr id="10" name="TextBox 9">
            <a:extLst>
              <a:ext uri="{FF2B5EF4-FFF2-40B4-BE49-F238E27FC236}">
                <a16:creationId xmlns:a16="http://schemas.microsoft.com/office/drawing/2014/main" id="{7085D839-3E77-41B0-ACF9-7756C230567B}"/>
              </a:ext>
            </a:extLst>
          </p:cNvPr>
          <p:cNvSpPr txBox="1"/>
          <p:nvPr/>
        </p:nvSpPr>
        <p:spPr>
          <a:xfrm>
            <a:off x="1533999" y="1274564"/>
            <a:ext cx="6192688" cy="2154436"/>
          </a:xfrm>
          <a:prstGeom prst="rect">
            <a:avLst/>
          </a:prstGeom>
          <a:noFill/>
        </p:spPr>
        <p:txBody>
          <a:bodyPr wrap="square">
            <a:spAutoFit/>
          </a:bodyPr>
          <a:lstStyle/>
          <a:p>
            <a:pPr algn="just">
              <a:spcBef>
                <a:spcPts val="60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Jelgava city student e-card can be</a:t>
            </a:r>
            <a:r>
              <a:rPr lang="lv-LV" sz="1600" dirty="0">
                <a:effectLst/>
                <a:latin typeface="Calibri" panose="020F0502020204030204" pitchFamily="34" charset="0"/>
                <a:ea typeface="Calibri" panose="020F0502020204030204" pitchFamily="34" charset="0"/>
                <a:cs typeface="Calibri" panose="020F0502020204030204" pitchFamily="34" charset="0"/>
              </a:rPr>
              <a:t> </a:t>
            </a:r>
            <a:r>
              <a:rPr lang="lv-LV" sz="1600" dirty="0" err="1">
                <a:effectLst/>
                <a:latin typeface="Calibri" panose="020F0502020204030204" pitchFamily="34" charset="0"/>
                <a:ea typeface="Calibri" panose="020F0502020204030204" pitchFamily="34" charset="0"/>
                <a:cs typeface="Calibri" panose="020F0502020204030204" pitchFamily="34" charset="0"/>
              </a:rPr>
              <a:t>used</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lv-LV" sz="1600" dirty="0">
              <a:effectLst/>
              <a:latin typeface="Calibri" panose="020F0502020204030204" pitchFamily="34" charset="0"/>
              <a:ea typeface="Calibri" panose="020F0502020204030204" pitchFamily="34" charset="0"/>
            </a:endParaRPr>
          </a:p>
          <a:p>
            <a:pPr marL="342900" lvl="0" indent="-342900" algn="just">
              <a:spcBef>
                <a:spcPts val="60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to receive allowances in public transport in Jelgava;</a:t>
            </a:r>
            <a:endParaRPr lang="lv-LV" sz="16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to provide allowances for school meals;</a:t>
            </a:r>
            <a:endParaRPr lang="lv-LV" sz="16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as a Reader's Card in all Latvian libraries;</a:t>
            </a:r>
            <a:endParaRPr lang="lv-LV" sz="1600" dirty="0">
              <a:effectLst/>
              <a:latin typeface="Calibri" panose="020F0502020204030204" pitchFamily="34" charset="0"/>
              <a:ea typeface="Calibri" panose="020F0502020204030204" pitchFamily="34" charset="0"/>
            </a:endParaRPr>
          </a:p>
          <a:p>
            <a:pPr marL="342900" lvl="0" indent="-342900" algn="just">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for registration for group and extracurricular activities</a:t>
            </a:r>
            <a:r>
              <a:rPr lang="lv-LV" sz="1600" dirty="0">
                <a:latin typeface="Calibri" panose="020F0502020204030204" pitchFamily="34" charset="0"/>
                <a:ea typeface="Calibri" panose="020F0502020204030204" pitchFamily="34" charset="0"/>
                <a:cs typeface="Calibri" panose="020F0502020204030204" pitchFamily="34" charset="0"/>
              </a:rPr>
              <a:t>;</a:t>
            </a:r>
          </a:p>
          <a:p>
            <a:pPr marL="342900" lvl="0" indent="-342900" algn="just">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for personal identification;</a:t>
            </a:r>
            <a:endParaRPr lang="lv-LV" sz="16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as a subscription ticket carrier for paid tickets;</a:t>
            </a:r>
            <a:endParaRPr lang="lv-LV"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3571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403350" y="326242"/>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Mobile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app</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«Jelgava»</a:t>
            </a: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14" name="Picture 13">
            <a:extLst>
              <a:ext uri="{FF2B5EF4-FFF2-40B4-BE49-F238E27FC236}">
                <a16:creationId xmlns:a16="http://schemas.microsoft.com/office/drawing/2014/main" id="{CB7E137A-5A6A-481C-A398-01BB5E24BD89}"/>
              </a:ext>
            </a:extLst>
          </p:cNvPr>
          <p:cNvPicPr/>
          <p:nvPr/>
        </p:nvPicPr>
        <p:blipFill>
          <a:blip r:embed="rId4">
            <a:extLst>
              <a:ext uri="{28A0092B-C50C-407E-A947-70E740481C1C}">
                <a14:useLocalDpi xmlns:a14="http://schemas.microsoft.com/office/drawing/2010/main" val="0"/>
              </a:ext>
            </a:extLst>
          </a:blip>
          <a:stretch>
            <a:fillRect/>
          </a:stretch>
        </p:blipFill>
        <p:spPr>
          <a:xfrm>
            <a:off x="4737281" y="2276872"/>
            <a:ext cx="4248472" cy="3307294"/>
          </a:xfrm>
          <a:prstGeom prst="rect">
            <a:avLst/>
          </a:prstGeom>
        </p:spPr>
      </p:pic>
      <p:sp>
        <p:nvSpPr>
          <p:cNvPr id="7" name="TextBox 6">
            <a:extLst>
              <a:ext uri="{FF2B5EF4-FFF2-40B4-BE49-F238E27FC236}">
                <a16:creationId xmlns:a16="http://schemas.microsoft.com/office/drawing/2014/main" id="{26F476A7-71E9-43A6-9C17-5F30D6489492}"/>
              </a:ext>
            </a:extLst>
          </p:cNvPr>
          <p:cNvSpPr txBox="1"/>
          <p:nvPr/>
        </p:nvSpPr>
        <p:spPr>
          <a:xfrm>
            <a:off x="158247" y="1743075"/>
            <a:ext cx="4586748" cy="3693319"/>
          </a:xfrm>
          <a:prstGeom prst="rect">
            <a:avLst/>
          </a:prstGeom>
          <a:noFill/>
        </p:spPr>
        <p:txBody>
          <a:bodyPr wrap="square">
            <a:spAutoFit/>
          </a:bodyPr>
          <a:lstStyle/>
          <a:p>
            <a:pPr algn="just">
              <a:spcBef>
                <a:spcPts val="60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Citizens have the opportunity to:</a:t>
            </a:r>
            <a:endParaRPr lang="lv-LV" sz="1600" dirty="0">
              <a:effectLst/>
              <a:latin typeface="Calibri" panose="020F0502020204030204" pitchFamily="34" charset="0"/>
              <a:ea typeface="Calibri" panose="020F0502020204030204" pitchFamily="34" charset="0"/>
            </a:endParaRPr>
          </a:p>
          <a:p>
            <a:pPr marL="742950" lvl="1" indent="-285750" algn="just">
              <a:spcBef>
                <a:spcPts val="60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use the app without authentication;</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authenticate in the app;</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to find out the topicalities and news of Jelgava municipality;</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browse your statuses and the statuses of your minor children in a convenient way;</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correct your personal contact information;</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view the allowances granted;</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view subscription tickets;</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get discounts in Jelgava;</a:t>
            </a:r>
            <a:endParaRPr lang="lv-LV" sz="1600" dirty="0">
              <a:effectLst/>
              <a:latin typeface="Calibri" panose="020F0502020204030204" pitchFamily="34" charset="0"/>
              <a:ea typeface="Calibri" panose="020F0502020204030204" pitchFamily="34" charset="0"/>
            </a:endParaRPr>
          </a:p>
          <a:p>
            <a:pPr marL="742950" lvl="1" indent="-285750" algn="jus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get discounts in Siauliai with QR code;</a:t>
            </a:r>
            <a:endParaRPr lang="lv-LV" sz="1600" dirty="0">
              <a:effectLst/>
              <a:latin typeface="Calibri" panose="020F0502020204030204" pitchFamily="34" charset="0"/>
              <a:ea typeface="Calibri" panose="020F0502020204030204" pitchFamily="34" charset="0"/>
            </a:endParaRPr>
          </a:p>
          <a:p>
            <a:pPr marL="742950" lvl="1" indent="-285750" algn="just">
              <a:spcAft>
                <a:spcPts val="6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mark events on the interactive map in Jelgava, etc.</a:t>
            </a:r>
            <a:endParaRPr lang="lv-LV"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2548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a:t>
            </a:r>
            <a:r>
              <a:rPr lang="lv-LV" sz="3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municipal</a:t>
            </a:r>
            <a:r>
              <a:rPr lang="lv-LV" sz="3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3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portal</a:t>
            </a:r>
            <a:r>
              <a:rPr lang="lv-LV" sz="3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«eTelpa.lv»</a:t>
            </a: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sp>
        <p:nvSpPr>
          <p:cNvPr id="4" name="Text Placeholder 3"/>
          <p:cNvSpPr>
            <a:spLocks noGrp="1"/>
          </p:cNvSpPr>
          <p:nvPr>
            <p:ph type="body" idx="4294967295"/>
          </p:nvPr>
        </p:nvSpPr>
        <p:spPr>
          <a:xfrm>
            <a:off x="1335088" y="1331434"/>
            <a:ext cx="7351711" cy="4794729"/>
          </a:xfrm>
        </p:spPr>
        <p:txBody>
          <a:bodyPr>
            <a:normAutofit/>
          </a:bodyPr>
          <a:lstStyle/>
          <a:p>
            <a:pPr marL="0" indent="0">
              <a:buNone/>
            </a:pPr>
            <a:endParaRPr lang="en-GB" sz="4000" dirty="0"/>
          </a:p>
          <a:p>
            <a:endParaRPr lang="en-GB" sz="4000" dirty="0"/>
          </a:p>
          <a:p>
            <a:endParaRPr lang="en-GB" sz="4000" dirty="0"/>
          </a:p>
        </p:txBody>
      </p:sp>
      <p:pic>
        <p:nvPicPr>
          <p:cNvPr id="16" name="Picture 15">
            <a:extLst>
              <a:ext uri="{FF2B5EF4-FFF2-40B4-BE49-F238E27FC236}">
                <a16:creationId xmlns:a16="http://schemas.microsoft.com/office/drawing/2014/main" id="{166BB0D6-5ADD-4FAD-8A6F-38A79BF38C7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23928" y="3068961"/>
            <a:ext cx="5094453" cy="3480586"/>
          </a:xfrm>
          <a:prstGeom prst="rect">
            <a:avLst/>
          </a:prstGeom>
          <a:ln>
            <a:noFill/>
          </a:ln>
          <a:effectLst>
            <a:softEdge rad="112500"/>
          </a:effectLst>
        </p:spPr>
      </p:pic>
      <p:sp>
        <p:nvSpPr>
          <p:cNvPr id="7" name="TextBox 6">
            <a:extLst>
              <a:ext uri="{FF2B5EF4-FFF2-40B4-BE49-F238E27FC236}">
                <a16:creationId xmlns:a16="http://schemas.microsoft.com/office/drawing/2014/main" id="{C806CAFF-40C0-4368-8447-E22BF01705EA}"/>
              </a:ext>
            </a:extLst>
          </p:cNvPr>
          <p:cNvSpPr txBox="1"/>
          <p:nvPr/>
        </p:nvSpPr>
        <p:spPr>
          <a:xfrm>
            <a:off x="362056" y="1438204"/>
            <a:ext cx="4354792" cy="4124206"/>
          </a:xfrm>
          <a:prstGeom prst="rect">
            <a:avLst/>
          </a:prstGeom>
          <a:noFill/>
        </p:spPr>
        <p:txBody>
          <a:bodyPr wrap="square">
            <a:spAutoFit/>
          </a:bodyPr>
          <a:lstStyle/>
          <a:p>
            <a:pPr algn="just">
              <a:spcBef>
                <a:spcPts val="600"/>
              </a:spcBef>
              <a:spcAft>
                <a:spcPts val="600"/>
              </a:spcAft>
            </a:pPr>
            <a:r>
              <a:rPr lang="en-US" sz="1400" dirty="0">
                <a:effectLst/>
                <a:latin typeface="Calibri" panose="020F0502020204030204" pitchFamily="34" charset="0"/>
                <a:ea typeface="Calibri" panose="020F0502020204030204" pitchFamily="34" charset="0"/>
                <a:cs typeface="Calibri" panose="020F0502020204030204" pitchFamily="34" charset="0"/>
              </a:rPr>
              <a:t>Recipients of municipal allowances have the opportunity to:</a:t>
            </a:r>
            <a:endParaRPr lang="lv-LV" sz="1400" dirty="0">
              <a:effectLst/>
              <a:latin typeface="Calibri" panose="020F0502020204030204" pitchFamily="34" charset="0"/>
              <a:ea typeface="Calibri" panose="020F0502020204030204" pitchFamily="34" charset="0"/>
            </a:endParaRPr>
          </a:p>
          <a:p>
            <a:pPr marL="342900" lvl="0" indent="-342900" algn="just">
              <a:spcBef>
                <a:spcPts val="60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authenticate through Latvija.lv;</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link a resident's profile to eTelpa.lv, your social network account or e-mail;</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look at your social status;</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the resident can receive information about social support promptly;</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see the allowances given to yourself and your children;</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receive feedback to the municipality;</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manage your e-cards;</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see what merchant discounts are available;</a:t>
            </a:r>
            <a:endParaRPr lang="lv-LV" sz="14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see what transactions have been made with the card and what benefits have been received for these transactions;</a:t>
            </a:r>
            <a:endParaRPr lang="lv-LV" sz="1400" dirty="0">
              <a:effectLst/>
              <a:latin typeface="Calibri" panose="020F0502020204030204" pitchFamily="34" charset="0"/>
              <a:ea typeface="Calibri" panose="020F0502020204030204" pitchFamily="34" charset="0"/>
            </a:endParaRPr>
          </a:p>
          <a:p>
            <a:pPr marL="342900" lvl="0" indent="-342900" algn="just">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Purchase season tickets for municipal public transport.</a:t>
            </a:r>
            <a:endParaRPr lang="lv-LV"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139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interactive</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card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in</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eTelpa.lv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and</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mobile</a:t>
            </a:r>
            <a:r>
              <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24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app</a:t>
            </a:r>
            <a:endParaRPr lang="lv-LV" sz="24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14" name="Picture 13">
            <a:extLst>
              <a:ext uri="{FF2B5EF4-FFF2-40B4-BE49-F238E27FC236}">
                <a16:creationId xmlns:a16="http://schemas.microsoft.com/office/drawing/2014/main" id="{ED6A975B-49EC-438A-8AC0-073ED9C1DE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13218" y="3573017"/>
            <a:ext cx="5410909" cy="3060618"/>
          </a:xfrm>
          <a:prstGeom prst="rect">
            <a:avLst/>
          </a:prstGeom>
        </p:spPr>
      </p:pic>
      <p:pic>
        <p:nvPicPr>
          <p:cNvPr id="15" name="Picture 14">
            <a:extLst>
              <a:ext uri="{FF2B5EF4-FFF2-40B4-BE49-F238E27FC236}">
                <a16:creationId xmlns:a16="http://schemas.microsoft.com/office/drawing/2014/main" id="{982A524C-C097-43BC-8442-4D7FA71EDBA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817879" y="1738009"/>
            <a:ext cx="2404785" cy="3741466"/>
          </a:xfrm>
          <a:prstGeom prst="rect">
            <a:avLst/>
          </a:prstGeom>
        </p:spPr>
      </p:pic>
      <p:sp>
        <p:nvSpPr>
          <p:cNvPr id="10" name="Text Placeholder 3">
            <a:extLst>
              <a:ext uri="{FF2B5EF4-FFF2-40B4-BE49-F238E27FC236}">
                <a16:creationId xmlns:a16="http://schemas.microsoft.com/office/drawing/2014/main" id="{91F7117B-9A2A-4539-9EF8-A8FC377DF73B}"/>
              </a:ext>
            </a:extLst>
          </p:cNvPr>
          <p:cNvSpPr txBox="1">
            <a:spLocks/>
          </p:cNvSpPr>
          <p:nvPr/>
        </p:nvSpPr>
        <p:spPr bwMode="auto">
          <a:xfrm>
            <a:off x="457201" y="1619751"/>
            <a:ext cx="4534773" cy="2058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lv-LV" sz="1600" dirty="0">
                <a:latin typeface="Calibri" panose="020F0502020204030204" pitchFamily="34" charset="0"/>
                <a:ea typeface="Calibri" panose="020F0502020204030204" pitchFamily="34" charset="0"/>
                <a:cs typeface="Calibri" panose="020F0502020204030204" pitchFamily="34" charset="0"/>
              </a:rPr>
              <a:t>B</a:t>
            </a:r>
            <a:r>
              <a:rPr lang="en-US" sz="1600" dirty="0" err="1">
                <a:latin typeface="Calibri" panose="020F0502020204030204" pitchFamily="34" charset="0"/>
                <a:ea typeface="Calibri" panose="020F0502020204030204" pitchFamily="34" charset="0"/>
                <a:cs typeface="Calibri" panose="020F0502020204030204" pitchFamily="34" charset="0"/>
              </a:rPr>
              <a:t>oth</a:t>
            </a:r>
            <a:r>
              <a:rPr lang="en-US" sz="1600" dirty="0">
                <a:latin typeface="Calibri" panose="020F0502020204030204" pitchFamily="34" charset="0"/>
                <a:ea typeface="Calibri" panose="020F0502020204030204" pitchFamily="34" charset="0"/>
                <a:cs typeface="Calibri" panose="020F0502020204030204" pitchFamily="34" charset="0"/>
              </a:rPr>
              <a:t> residents and any visitor</a:t>
            </a:r>
            <a:r>
              <a:rPr lang="lv-LV" sz="1600" dirty="0">
                <a:latin typeface="Calibri" panose="020F0502020204030204" pitchFamily="34" charset="0"/>
                <a:ea typeface="Calibri" panose="020F0502020204030204" pitchFamily="34" charset="0"/>
                <a:cs typeface="Calibri" panose="020F0502020204030204" pitchFamily="34" charset="0"/>
              </a:rPr>
              <a:t>s</a:t>
            </a:r>
            <a:r>
              <a:rPr lang="en-US" sz="1600" dirty="0">
                <a:latin typeface="Calibri" panose="020F0502020204030204" pitchFamily="34" charset="0"/>
                <a:ea typeface="Calibri" panose="020F0502020204030204" pitchFamily="34" charset="0"/>
                <a:cs typeface="Calibri" panose="020F0502020204030204" pitchFamily="34" charset="0"/>
              </a:rPr>
              <a:t> to the city have the opportunity to register events in the city and they are displayed on the map, while representatives of the municipality have the opportunity to see the registered events and respond to reports. The interactive map provides an opportunity to follow events in the city in real time (including showing statistics on information requests at a specific location).</a:t>
            </a:r>
            <a:endParaRPr lang="lv-LV"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24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VPS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a:t>
            </a: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«eAtvieglojumi.lv»</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sp>
        <p:nvSpPr>
          <p:cNvPr id="4" name="Text Placeholder 3"/>
          <p:cNvSpPr>
            <a:spLocks noGrp="1"/>
          </p:cNvSpPr>
          <p:nvPr>
            <p:ph type="body" idx="4294967295"/>
          </p:nvPr>
        </p:nvSpPr>
        <p:spPr>
          <a:xfrm>
            <a:off x="1335088" y="1331434"/>
            <a:ext cx="7351711" cy="4794729"/>
          </a:xfrm>
        </p:spPr>
        <p:txBody>
          <a:bodyPr>
            <a:normAutofit/>
          </a:bodyPr>
          <a:lstStyle/>
          <a:p>
            <a:pPr marL="0" indent="0">
              <a:buNone/>
            </a:pPr>
            <a:endParaRPr lang="en-GB" sz="4000" dirty="0"/>
          </a:p>
          <a:p>
            <a:endParaRPr lang="en-GB" sz="4000" dirty="0"/>
          </a:p>
          <a:p>
            <a:endParaRPr lang="en-GB" sz="4000" dirty="0"/>
          </a:p>
        </p:txBody>
      </p:sp>
      <p:pic>
        <p:nvPicPr>
          <p:cNvPr id="16" name="Picture 15">
            <a:extLst>
              <a:ext uri="{FF2B5EF4-FFF2-40B4-BE49-F238E27FC236}">
                <a16:creationId xmlns:a16="http://schemas.microsoft.com/office/drawing/2014/main" id="{7C16B58F-E0E8-460D-967D-8DD49EF8FA0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90144" y="2924944"/>
            <a:ext cx="5122911" cy="3825758"/>
          </a:xfrm>
          <a:prstGeom prst="rect">
            <a:avLst/>
          </a:prstGeom>
        </p:spPr>
      </p:pic>
      <p:sp>
        <p:nvSpPr>
          <p:cNvPr id="7" name="TextBox 6">
            <a:extLst>
              <a:ext uri="{FF2B5EF4-FFF2-40B4-BE49-F238E27FC236}">
                <a16:creationId xmlns:a16="http://schemas.microsoft.com/office/drawing/2014/main" id="{4B787FC9-545D-4CD9-94BA-1032688A153D}"/>
              </a:ext>
            </a:extLst>
          </p:cNvPr>
          <p:cNvSpPr txBox="1"/>
          <p:nvPr/>
        </p:nvSpPr>
        <p:spPr>
          <a:xfrm>
            <a:off x="370966" y="1627461"/>
            <a:ext cx="8017458" cy="1477328"/>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lv-LV" sz="1600" dirty="0">
                <a:effectLst/>
                <a:latin typeface="Calibri" panose="020F0502020204030204" pitchFamily="34" charset="0"/>
                <a:ea typeface="Calibri" panose="020F0502020204030204" pitchFamily="34" charset="0"/>
                <a:cs typeface="Calibri" panose="020F0502020204030204" pitchFamily="34" charset="0"/>
              </a:rPr>
              <a:t>A</a:t>
            </a:r>
            <a:r>
              <a:rPr lang="en-US" sz="1600" dirty="0">
                <a:effectLst/>
                <a:latin typeface="Calibri" panose="020F0502020204030204" pitchFamily="34" charset="0"/>
                <a:ea typeface="Calibri" panose="020F0502020204030204" pitchFamily="34" charset="0"/>
                <a:cs typeface="Calibri" panose="020F0502020204030204" pitchFamily="34" charset="0"/>
              </a:rPr>
              <a:t> system of real-time social benefits, social services and discounts with the help of the VPS module “</a:t>
            </a:r>
            <a:r>
              <a:rPr lang="en-US" sz="1600" dirty="0" err="1">
                <a:effectLst/>
                <a:latin typeface="Calibri" panose="020F0502020204030204" pitchFamily="34" charset="0"/>
                <a:ea typeface="Calibri" panose="020F0502020204030204" pitchFamily="34" charset="0"/>
                <a:cs typeface="Calibri" panose="020F0502020204030204" pitchFamily="34" charset="0"/>
              </a:rPr>
              <a:t>eAtvieglojumi</a:t>
            </a:r>
            <a:r>
              <a:rPr lang="en-US" sz="1600" dirty="0">
                <a:effectLst/>
                <a:latin typeface="Calibri" panose="020F0502020204030204" pitchFamily="34" charset="0"/>
                <a:ea typeface="Calibri" panose="020F0502020204030204" pitchFamily="34" charset="0"/>
                <a:cs typeface="Calibri" panose="020F0502020204030204" pitchFamily="34" charset="0"/>
              </a:rPr>
              <a:t>”, which, using various IT solutions of the municipality and businesses, allows to receive the granted municipal allowances when paying for services. </a:t>
            </a:r>
            <a:endParaRPr lang="lv-LV"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lv-LV" sz="1600" dirty="0">
                <a:latin typeface="Calibri" panose="020F0502020204030204" pitchFamily="34" charset="0"/>
                <a:ea typeface="Calibri" panose="020F0502020204030204" pitchFamily="34" charset="0"/>
                <a:cs typeface="Calibri" panose="020F0502020204030204" pitchFamily="34" charset="0"/>
              </a:rPr>
              <a:t>N</a:t>
            </a:r>
            <a:r>
              <a:rPr lang="en-US" sz="1600" dirty="0" err="1">
                <a:effectLst/>
                <a:latin typeface="Calibri" panose="020F0502020204030204" pitchFamily="34" charset="0"/>
                <a:ea typeface="Calibri" panose="020F0502020204030204" pitchFamily="34" charset="0"/>
                <a:cs typeface="Calibri" panose="020F0502020204030204" pitchFamily="34" charset="0"/>
              </a:rPr>
              <a:t>ew</a:t>
            </a:r>
            <a:r>
              <a:rPr lang="en-US" sz="1600" dirty="0">
                <a:effectLst/>
                <a:latin typeface="Calibri" panose="020F0502020204030204" pitchFamily="34" charset="0"/>
                <a:ea typeface="Calibri" panose="020F0502020204030204" pitchFamily="34" charset="0"/>
                <a:cs typeface="Calibri" panose="020F0502020204030204" pitchFamily="34" charset="0"/>
              </a:rPr>
              <a:t> users - </a:t>
            </a:r>
            <a:r>
              <a:rPr lang="en-US" sz="1600" dirty="0" err="1">
                <a:effectLst/>
                <a:latin typeface="Calibri" panose="020F0502020204030204" pitchFamily="34" charset="0"/>
                <a:ea typeface="Calibri" panose="020F0502020204030204" pitchFamily="34" charset="0"/>
                <a:cs typeface="Calibri" panose="020F0502020204030204" pitchFamily="34" charset="0"/>
              </a:rPr>
              <a:t>Zemgale</a:t>
            </a:r>
            <a:r>
              <a:rPr lang="en-US" sz="1600" dirty="0">
                <a:effectLst/>
                <a:latin typeface="Calibri" panose="020F0502020204030204" pitchFamily="34" charset="0"/>
                <a:ea typeface="Calibri" panose="020F0502020204030204" pitchFamily="34" charset="0"/>
                <a:cs typeface="Calibri" panose="020F0502020204030204" pitchFamily="34" charset="0"/>
              </a:rPr>
              <a:t> Region Competence Development Center and Jelgava Municipal Operational Information Center.</a:t>
            </a:r>
            <a:endParaRPr lang="lv-LV"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6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Siauliai</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a:t>
            </a:r>
            <a:r>
              <a:rPr lang="en-GB"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Siauliai Citizen Portal </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1027" name="Paveikslėlis 1">
            <a:extLst>
              <a:ext uri="{FF2B5EF4-FFF2-40B4-BE49-F238E27FC236}">
                <a16:creationId xmlns:a16="http://schemas.microsoft.com/office/drawing/2014/main" id="{C02A0EB9-B2D4-4F0A-8A29-E46B92793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834" y="3476041"/>
            <a:ext cx="5052884" cy="307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52AF7DD-16FB-46C7-9C60-DE00A8EBB2AE}"/>
              </a:ext>
            </a:extLst>
          </p:cNvPr>
          <p:cNvSpPr txBox="1"/>
          <p:nvPr/>
        </p:nvSpPr>
        <p:spPr>
          <a:xfrm>
            <a:off x="409397" y="1844824"/>
            <a:ext cx="8440320" cy="1631216"/>
          </a:xfrm>
          <a:prstGeom prst="rect">
            <a:avLst/>
          </a:prstGeom>
          <a:noFill/>
        </p:spPr>
        <p:txBody>
          <a:bodyPr wrap="square">
            <a:spAutoFit/>
          </a:bodyPr>
          <a:lstStyle/>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city residents can adjust their contact details, </a:t>
            </a:r>
            <a:endParaRPr lang="lv-LV" sz="20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see their own and their minor children's physical cards and the operations performed with them, </a:t>
            </a:r>
            <a:endParaRPr lang="lv-LV" sz="20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lv-LV" sz="2000" dirty="0" err="1">
                <a:latin typeface="Calibri" panose="020F0502020204030204" pitchFamily="34" charset="0"/>
                <a:ea typeface="Calibri" panose="020F0502020204030204" pitchFamily="34" charset="0"/>
              </a:rPr>
              <a:t>See</a:t>
            </a:r>
            <a:r>
              <a:rPr lang="lv-LV"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 discounts that have been assigned to them personally, as well as the discounts they have already used. </a:t>
            </a:r>
            <a:endParaRPr lang="lv-LV" sz="2000" dirty="0"/>
          </a:p>
        </p:txBody>
      </p:sp>
    </p:spTree>
    <p:extLst>
      <p:ext uri="{BB962C8B-B14F-4D97-AF65-F5344CB8AC3E}">
        <p14:creationId xmlns:p14="http://schemas.microsoft.com/office/powerpoint/2010/main" val="1852642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335088" y="155204"/>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Siauliai</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a:t>
            </a:r>
            <a:r>
              <a:rPr lang="en-GB"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Siauliai Citizen Portal </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sp>
        <p:nvSpPr>
          <p:cNvPr id="4" name="Text Placeholder 3"/>
          <p:cNvSpPr>
            <a:spLocks noGrp="1"/>
          </p:cNvSpPr>
          <p:nvPr>
            <p:ph type="body" idx="4294967295"/>
          </p:nvPr>
        </p:nvSpPr>
        <p:spPr>
          <a:xfrm>
            <a:off x="1335088" y="1331434"/>
            <a:ext cx="7351711" cy="4794729"/>
          </a:xfrm>
        </p:spPr>
        <p:txBody>
          <a:bodyPr>
            <a:normAutofit/>
          </a:bodyPr>
          <a:lstStyle/>
          <a:p>
            <a:pPr marL="0" indent="0">
              <a:buNone/>
            </a:pPr>
            <a:endParaRPr lang="en-GB" sz="4000" dirty="0"/>
          </a:p>
          <a:p>
            <a:endParaRPr lang="en-GB" sz="4000" dirty="0"/>
          </a:p>
          <a:p>
            <a:endParaRPr lang="en-GB" sz="4000" dirty="0"/>
          </a:p>
        </p:txBody>
      </p:sp>
      <p:pic>
        <p:nvPicPr>
          <p:cNvPr id="10" name="Picture 9">
            <a:extLst>
              <a:ext uri="{FF2B5EF4-FFF2-40B4-BE49-F238E27FC236}">
                <a16:creationId xmlns:a16="http://schemas.microsoft.com/office/drawing/2014/main" id="{92D2A224-019A-4102-9433-F35A8F081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338" y="1548683"/>
            <a:ext cx="2874461" cy="4381865"/>
          </a:xfrm>
          <a:prstGeom prst="rect">
            <a:avLst/>
          </a:prstGeom>
        </p:spPr>
      </p:pic>
      <p:sp>
        <p:nvSpPr>
          <p:cNvPr id="16" name="TextBox 15">
            <a:extLst>
              <a:ext uri="{FF2B5EF4-FFF2-40B4-BE49-F238E27FC236}">
                <a16:creationId xmlns:a16="http://schemas.microsoft.com/office/drawing/2014/main" id="{44AAAC2D-27BE-4C70-914C-EE31EF6816AE}"/>
              </a:ext>
            </a:extLst>
          </p:cNvPr>
          <p:cNvSpPr txBox="1"/>
          <p:nvPr/>
        </p:nvSpPr>
        <p:spPr>
          <a:xfrm>
            <a:off x="842008" y="1627150"/>
            <a:ext cx="5074409" cy="4401205"/>
          </a:xfrm>
          <a:prstGeom prst="rect">
            <a:avLst/>
          </a:prstGeom>
          <a:noFill/>
        </p:spPr>
        <p:txBody>
          <a:bodyPr wrap="square">
            <a:spAutoFit/>
          </a:bodyPr>
          <a:lstStyle/>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can find out the city's news</a:t>
            </a:r>
            <a:endParaRPr lang="lv-LV" sz="2000" dirty="0">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lv-LV" sz="2000" dirty="0">
                <a:effectLst/>
                <a:latin typeface="Calibri" panose="020F0502020204030204" pitchFamily="34" charset="0"/>
                <a:ea typeface="Calibri" panose="020F0502020204030204" pitchFamily="34" charset="0"/>
              </a:rPr>
              <a:t>v</a:t>
            </a:r>
            <a:r>
              <a:rPr lang="en-US" sz="2000" dirty="0" err="1">
                <a:effectLst/>
                <a:latin typeface="Calibri" panose="020F0502020204030204" pitchFamily="34" charset="0"/>
                <a:ea typeface="Calibri" panose="020F0502020204030204" pitchFamily="34" charset="0"/>
              </a:rPr>
              <a:t>iew</a:t>
            </a:r>
            <a:r>
              <a:rPr lang="en-US" sz="2000" dirty="0">
                <a:effectLst/>
                <a:latin typeface="Calibri" panose="020F0502020204030204" pitchFamily="34" charset="0"/>
                <a:ea typeface="Calibri" panose="020F0502020204030204" pitchFamily="34" charset="0"/>
              </a:rPr>
              <a:t> the calendar of events in Siauliai and Jelgava.</a:t>
            </a:r>
            <a:endParaRPr lang="lv-LV" sz="20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get acquainted with Siauliai city tourism objects there, to plan the most convenient route to them</a:t>
            </a:r>
            <a:r>
              <a:rPr lang="lv-LV" sz="2000" dirty="0">
                <a:latin typeface="Calibri" panose="020F0502020204030204" pitchFamily="34" charset="0"/>
                <a:ea typeface="Calibri" panose="020F0502020204030204" pitchFamily="34" charset="0"/>
              </a:rPr>
              <a:t>.</a:t>
            </a:r>
          </a:p>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Additionally, using the mobile app, users are directed to the purchase of public transport tickets</a:t>
            </a:r>
            <a:endParaRPr lang="lv-LV" sz="2000" dirty="0">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can plan the most convenient route to the point of interest (combining public transport and walking)</a:t>
            </a:r>
            <a:endParaRPr lang="lv-LV" sz="20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can get their </a:t>
            </a:r>
            <a:r>
              <a:rPr lang="en-US" sz="2000" dirty="0" err="1">
                <a:effectLst/>
                <a:latin typeface="Calibri" panose="020F0502020204030204" pitchFamily="34" charset="0"/>
                <a:ea typeface="Calibri" panose="020F0502020204030204" pitchFamily="34" charset="0"/>
              </a:rPr>
              <a:t>personalised</a:t>
            </a:r>
            <a:r>
              <a:rPr lang="en-US" sz="2000" dirty="0">
                <a:effectLst/>
                <a:latin typeface="Calibri" panose="020F0502020204030204" pitchFamily="34" charset="0"/>
                <a:ea typeface="Calibri" panose="020F0502020204030204" pitchFamily="34" charset="0"/>
              </a:rPr>
              <a:t> discounts in Jelgava.</a:t>
            </a:r>
            <a:endParaRPr lang="lv-LV" sz="2000" dirty="0"/>
          </a:p>
        </p:txBody>
      </p:sp>
    </p:spTree>
    <p:extLst>
      <p:ext uri="{BB962C8B-B14F-4D97-AF65-F5344CB8AC3E}">
        <p14:creationId xmlns:p14="http://schemas.microsoft.com/office/powerpoint/2010/main" val="4179336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Siauliai</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 </a:t>
            </a:r>
            <a:r>
              <a:rPr lang="en-US" sz="1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Smart Population and Service Register </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735199" y="3471596"/>
            <a:ext cx="8230313" cy="4523624"/>
          </a:xfrm>
          <a:prstGeom prst="rect">
            <a:avLst/>
          </a:prstGeom>
        </p:spPr>
      </p:pic>
      <p:sp>
        <p:nvSpPr>
          <p:cNvPr id="4" name="Text Placeholder 3"/>
          <p:cNvSpPr>
            <a:spLocks noGrp="1"/>
          </p:cNvSpPr>
          <p:nvPr>
            <p:ph type="body" idx="4294967295"/>
          </p:nvPr>
        </p:nvSpPr>
        <p:spPr>
          <a:xfrm>
            <a:off x="1335088" y="1331434"/>
            <a:ext cx="7351711" cy="4794729"/>
          </a:xfrm>
        </p:spPr>
        <p:txBody>
          <a:bodyPr>
            <a:normAutofit/>
          </a:bodyPr>
          <a:lstStyle/>
          <a:p>
            <a:pPr marL="0" indent="0">
              <a:buNone/>
            </a:pPr>
            <a:endParaRPr lang="en-GB" sz="4000" dirty="0"/>
          </a:p>
          <a:p>
            <a:endParaRPr lang="en-GB" sz="4000" dirty="0"/>
          </a:p>
          <a:p>
            <a:endParaRPr lang="en-GB" sz="4000" dirty="0"/>
          </a:p>
        </p:txBody>
      </p:sp>
      <p:pic>
        <p:nvPicPr>
          <p:cNvPr id="19" name="Picture 18">
            <a:extLst>
              <a:ext uri="{FF2B5EF4-FFF2-40B4-BE49-F238E27FC236}">
                <a16:creationId xmlns:a16="http://schemas.microsoft.com/office/drawing/2014/main" id="{ED94E6D2-1633-44E5-B554-F18C110D6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99" y="1550523"/>
            <a:ext cx="7543028" cy="1613304"/>
          </a:xfrm>
          <a:prstGeom prst="rect">
            <a:avLst/>
          </a:prstGeom>
        </p:spPr>
      </p:pic>
      <p:sp>
        <p:nvSpPr>
          <p:cNvPr id="14" name="TextBox 13">
            <a:extLst>
              <a:ext uri="{FF2B5EF4-FFF2-40B4-BE49-F238E27FC236}">
                <a16:creationId xmlns:a16="http://schemas.microsoft.com/office/drawing/2014/main" id="{AE128E71-37A2-4E3E-B42B-448CA6878895}"/>
              </a:ext>
            </a:extLst>
          </p:cNvPr>
          <p:cNvSpPr txBox="1"/>
          <p:nvPr/>
        </p:nvSpPr>
        <p:spPr>
          <a:xfrm>
            <a:off x="738953" y="3517784"/>
            <a:ext cx="7543028" cy="2062103"/>
          </a:xfrm>
          <a:prstGeom prst="rect">
            <a:avLst/>
          </a:prstGeom>
          <a:noFill/>
        </p:spPr>
        <p:txBody>
          <a:bodyPr wrap="square">
            <a:spAutoFit/>
          </a:bodyPr>
          <a:lstStyle/>
          <a:p>
            <a:pPr marL="171450" indent="-1714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the Population Register module acts as a common information base for the city's population</a:t>
            </a:r>
            <a:endParaRPr lang="lv-LV" sz="16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it includes all persons who have declared their place of residence in </a:t>
            </a:r>
            <a:r>
              <a:rPr lang="en-US" sz="1600" dirty="0" err="1">
                <a:effectLst/>
                <a:latin typeface="Calibri" panose="020F0502020204030204" pitchFamily="34" charset="0"/>
                <a:ea typeface="Calibri" panose="020F0502020204030204" pitchFamily="34" charset="0"/>
              </a:rPr>
              <a:t>Šiauliai</a:t>
            </a:r>
            <a:r>
              <a:rPr lang="en-US" sz="1600" dirty="0">
                <a:effectLst/>
                <a:latin typeface="Calibri" panose="020F0502020204030204" pitchFamily="34" charset="0"/>
                <a:ea typeface="Calibri" panose="020F0502020204030204" pitchFamily="34" charset="0"/>
              </a:rPr>
              <a:t>. </a:t>
            </a:r>
            <a:endParaRPr lang="lv-LV" sz="16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The use of web-based services, as well as direct integrations, ensures the timely retrieval of information from other databases. </a:t>
            </a:r>
            <a:endParaRPr lang="lv-LV" sz="1600" dirty="0">
              <a:effectLst/>
              <a:latin typeface="Calibri" panose="020F0502020204030204" pitchFamily="34" charset="0"/>
              <a:ea typeface="Calibri" panose="020F0502020204030204" pitchFamily="34" charset="0"/>
            </a:endParaRPr>
          </a:p>
          <a:p>
            <a:pPr marL="171450" indent="-1714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The card registration and discount calculation rules’ module works in interaction with the discount management module</a:t>
            </a:r>
            <a:r>
              <a:rPr lang="lv-LV" sz="1600" dirty="0">
                <a:latin typeface="Calibri" panose="020F0502020204030204" pitchFamily="34" charset="0"/>
                <a:ea typeface="Calibri" panose="020F0502020204030204" pitchFamily="34" charset="0"/>
              </a:rPr>
              <a:t>, </a:t>
            </a:r>
            <a:r>
              <a:rPr lang="lv-LV" sz="1600" dirty="0" err="1">
                <a:latin typeface="Calibri" panose="020F0502020204030204" pitchFamily="34" charset="0"/>
                <a:ea typeface="Calibri" panose="020F0502020204030204" pitchFamily="34" charset="0"/>
              </a:rPr>
              <a:t>so</a:t>
            </a:r>
            <a:r>
              <a:rPr lang="lv-LV" sz="1600" dirty="0">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employees have the opportunity to create discounts, set important discount parameters such as the amount of the discount,</a:t>
            </a:r>
            <a:r>
              <a:rPr lang="lv-LV" sz="1600" dirty="0">
                <a:effectLst/>
                <a:latin typeface="Calibri" panose="020F0502020204030204" pitchFamily="34" charset="0"/>
                <a:ea typeface="Calibri" panose="020F0502020204030204" pitchFamily="34" charset="0"/>
              </a:rPr>
              <a:t> </a:t>
            </a:r>
            <a:r>
              <a:rPr lang="lv-LV" sz="1600" dirty="0" err="1">
                <a:effectLst/>
                <a:latin typeface="Calibri" panose="020F0502020204030204" pitchFamily="34" charset="0"/>
                <a:ea typeface="Calibri" panose="020F0502020204030204" pitchFamily="34" charset="0"/>
              </a:rPr>
              <a:t>etc</a:t>
            </a:r>
            <a:r>
              <a:rPr lang="lv-LV" sz="1600" dirty="0">
                <a:effectLst/>
                <a:latin typeface="Calibri" panose="020F0502020204030204" pitchFamily="34" charset="0"/>
                <a:ea typeface="Calibri" panose="020F0502020204030204" pitchFamily="34" charset="0"/>
              </a:rPr>
              <a:t>.</a:t>
            </a:r>
            <a:endParaRPr lang="lv-LV" sz="1600" dirty="0"/>
          </a:p>
        </p:txBody>
      </p:sp>
    </p:spTree>
    <p:extLst>
      <p:ext uri="{BB962C8B-B14F-4D97-AF65-F5344CB8AC3E}">
        <p14:creationId xmlns:p14="http://schemas.microsoft.com/office/powerpoint/2010/main" val="1647156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Modules</a:t>
            </a:r>
            <a:endParaRPr lang="en-GB"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a:xfrm>
            <a:off x="1335088" y="1331434"/>
            <a:ext cx="7351711" cy="4794729"/>
          </a:xfrm>
        </p:spPr>
        <p:txBody>
          <a:bodyPr>
            <a:normAutofit/>
          </a:bodyPr>
          <a:lstStyle/>
          <a:p>
            <a:pPr marL="0" indent="0">
              <a:buNone/>
            </a:pPr>
            <a:endParaRPr lang="en-GB" sz="4000" dirty="0"/>
          </a:p>
          <a:p>
            <a:endParaRPr lang="en-GB" sz="4000" dirty="0"/>
          </a:p>
          <a:p>
            <a:endParaRPr lang="en-GB" sz="4000" dirty="0"/>
          </a:p>
        </p:txBody>
      </p:sp>
      <p:sp>
        <p:nvSpPr>
          <p:cNvPr id="2" name="TextBox 1">
            <a:extLst>
              <a:ext uri="{FF2B5EF4-FFF2-40B4-BE49-F238E27FC236}">
                <a16:creationId xmlns:a16="http://schemas.microsoft.com/office/drawing/2014/main" id="{29AE8BDE-054C-41D2-8EE7-9C37236BCB84}"/>
              </a:ext>
            </a:extLst>
          </p:cNvPr>
          <p:cNvSpPr txBox="1"/>
          <p:nvPr/>
        </p:nvSpPr>
        <p:spPr>
          <a:xfrm>
            <a:off x="456843" y="1460045"/>
            <a:ext cx="8826197" cy="4108817"/>
          </a:xfrm>
          <a:prstGeom prst="rect">
            <a:avLst/>
          </a:prstGeom>
          <a:noFill/>
        </p:spPr>
        <p:txBody>
          <a:bodyPr wrap="square" rtlCol="0">
            <a:spAutoFit/>
          </a:bodyPr>
          <a:lstStyle/>
          <a:p>
            <a:pPr lvl="0" algn="just">
              <a:spcBef>
                <a:spcPts val="600"/>
              </a:spcBef>
              <a:spcAft>
                <a:spcPts val="600"/>
              </a:spcAft>
            </a:pPr>
            <a:r>
              <a:rPr lang="lv-LV" sz="2400" b="1" dirty="0" err="1">
                <a:latin typeface="Calibri" panose="020F0502020204030204" pitchFamily="34" charset="0"/>
                <a:cs typeface="Calibri" panose="020F0502020204030204" pitchFamily="34" charset="0"/>
              </a:rPr>
              <a:t>Terminals</a:t>
            </a:r>
            <a:endParaRPr lang="lv-LV" sz="2400" b="1" dirty="0">
              <a:latin typeface="Calibri" panose="020F0502020204030204" pitchFamily="34" charset="0"/>
              <a:cs typeface="Calibri" panose="020F0502020204030204" pitchFamily="34" charset="0"/>
            </a:endParaRPr>
          </a:p>
          <a:p>
            <a:pPr marL="342900" indent="-342900" algn="just">
              <a:spcBef>
                <a:spcPts val="600"/>
              </a:spcBef>
              <a:spcAft>
                <a:spcPts val="600"/>
              </a:spcAft>
              <a:buFont typeface="Symbol" panose="05050102010706020507" pitchFamily="18" charset="2"/>
              <a:buChar char=""/>
            </a:pPr>
            <a:r>
              <a:rPr lang="lv-LV" sz="2200" dirty="0">
                <a:latin typeface="Calibri" panose="020F0502020204030204" pitchFamily="34" charset="0"/>
                <a:cs typeface="Calibri" panose="020F0502020204030204" pitchFamily="34" charset="0"/>
              </a:rPr>
              <a:t>5 </a:t>
            </a:r>
            <a:r>
              <a:rPr lang="lv-LV" sz="2200" dirty="0" err="1">
                <a:latin typeface="Calibri" panose="020F0502020204030204" pitchFamily="34" charset="0"/>
                <a:cs typeface="Calibri" panose="020F0502020204030204" pitchFamily="34" charset="0"/>
              </a:rPr>
              <a:t>terminals</a:t>
            </a:r>
            <a:r>
              <a:rPr lang="lv-LV" sz="2200" dirty="0">
                <a:latin typeface="Calibri" panose="020F0502020204030204" pitchFamily="34" charset="0"/>
                <a:cs typeface="Calibri" panose="020F0502020204030204" pitchFamily="34" charset="0"/>
              </a:rPr>
              <a:t> </a:t>
            </a:r>
            <a:r>
              <a:rPr lang="lv-LV" sz="2200" dirty="0" err="1">
                <a:latin typeface="Calibri" panose="020F0502020204030204" pitchFamily="34" charset="0"/>
                <a:cs typeface="Calibri" panose="020F0502020204030204" pitchFamily="34" charset="0"/>
              </a:rPr>
              <a:t>for</a:t>
            </a:r>
            <a:r>
              <a:rPr lang="lv-LV" sz="2200" dirty="0">
                <a:latin typeface="Calibri" panose="020F0502020204030204" pitchFamily="34" charset="0"/>
                <a:cs typeface="Calibri" panose="020F0502020204030204" pitchFamily="34" charset="0"/>
              </a:rPr>
              <a:t> Jelgava (</a:t>
            </a:r>
            <a:r>
              <a:rPr lang="lv-LV" sz="2200" dirty="0" err="1">
                <a:latin typeface="Calibri" panose="020F0502020204030204" pitchFamily="34" charset="0"/>
                <a:cs typeface="Calibri" panose="020F0502020204030204" pitchFamily="34" charset="0"/>
              </a:rPr>
              <a:t>purcahsed</a:t>
            </a:r>
            <a:r>
              <a:rPr lang="lv-LV" sz="2200" dirty="0">
                <a:latin typeface="Calibri" panose="020F0502020204030204" pitchFamily="34" charset="0"/>
                <a:cs typeface="Calibri" panose="020F0502020204030204" pitchFamily="34" charset="0"/>
              </a:rPr>
              <a:t> </a:t>
            </a:r>
            <a:r>
              <a:rPr lang="lv-LV" sz="2200" dirty="0" err="1">
                <a:latin typeface="Calibri" panose="020F0502020204030204" pitchFamily="34" charset="0"/>
                <a:cs typeface="Calibri" panose="020F0502020204030204" pitchFamily="34" charset="0"/>
              </a:rPr>
              <a:t>on</a:t>
            </a:r>
            <a:r>
              <a:rPr lang="lv-LV" sz="2200" dirty="0">
                <a:latin typeface="Calibri" panose="020F0502020204030204" pitchFamily="34" charset="0"/>
                <a:cs typeface="Calibri" panose="020F0502020204030204" pitchFamily="34" charset="0"/>
              </a:rPr>
              <a:t> </a:t>
            </a:r>
            <a:r>
              <a:rPr lang="lv-LV" sz="2200" dirty="0" err="1">
                <a:latin typeface="Calibri" panose="020F0502020204030204" pitchFamily="34" charset="0"/>
                <a:cs typeface="Calibri" panose="020F0502020204030204" pitchFamily="34" charset="0"/>
              </a:rPr>
              <a:t>April</a:t>
            </a:r>
            <a:r>
              <a:rPr lang="lv-LV" sz="2200" dirty="0">
                <a:latin typeface="Calibri" panose="020F0502020204030204" pitchFamily="34" charset="0"/>
                <a:cs typeface="Calibri" panose="020F0502020204030204" pitchFamily="34" charset="0"/>
              </a:rPr>
              <a:t> 2020)</a:t>
            </a:r>
          </a:p>
          <a:p>
            <a:pPr marL="800100" lvl="1" indent="-342900" algn="just">
              <a:spcBef>
                <a:spcPts val="600"/>
              </a:spcBef>
              <a:spcAft>
                <a:spcPts val="600"/>
              </a:spcAft>
              <a:buFont typeface="Wingdings" panose="05000000000000000000" pitchFamily="2" charset="2"/>
              <a:buChar char="ü"/>
            </a:pPr>
            <a:r>
              <a:rPr lang="lv-LV" sz="1400" dirty="0">
                <a:effectLst/>
                <a:latin typeface="+mj-lt"/>
                <a:ea typeface="Times New Roman" panose="02020603050405020304" pitchFamily="18" charset="0"/>
              </a:rPr>
              <a:t>Jelgava 6th </a:t>
            </a:r>
            <a:r>
              <a:rPr lang="lv-LV" sz="1400" dirty="0" err="1">
                <a:effectLst/>
                <a:latin typeface="+mj-lt"/>
                <a:ea typeface="Times New Roman" panose="02020603050405020304" pitchFamily="18" charset="0"/>
              </a:rPr>
              <a:t>Secondary</a:t>
            </a:r>
            <a:r>
              <a:rPr lang="lv-LV" sz="1400" dirty="0">
                <a:effectLst/>
                <a:latin typeface="+mj-lt"/>
                <a:ea typeface="Times New Roman" panose="02020603050405020304" pitchFamily="18" charset="0"/>
              </a:rPr>
              <a:t> School (</a:t>
            </a:r>
            <a:r>
              <a:rPr lang="lv-LV" sz="1400" dirty="0" err="1">
                <a:effectLst/>
                <a:latin typeface="+mj-lt"/>
                <a:ea typeface="Times New Roman" panose="02020603050405020304" pitchFamily="18" charset="0"/>
              </a:rPr>
              <a:t>swimming</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pool</a:t>
            </a:r>
            <a:r>
              <a:rPr lang="lv-LV" sz="1400" dirty="0">
                <a:effectLst/>
                <a:latin typeface="+mj-lt"/>
                <a:ea typeface="Times New Roman" panose="02020603050405020304" pitchFamily="18" charset="0"/>
              </a:rPr>
              <a:t>)</a:t>
            </a:r>
          </a:p>
          <a:p>
            <a:pPr marL="800100" lvl="1" indent="-342900" algn="just">
              <a:spcBef>
                <a:spcPts val="600"/>
              </a:spcBef>
              <a:spcAft>
                <a:spcPts val="600"/>
              </a:spcAft>
              <a:buFont typeface="Wingdings" panose="05000000000000000000" pitchFamily="2" charset="2"/>
              <a:buChar char="ü"/>
            </a:pPr>
            <a:r>
              <a:rPr lang="lv-LV" sz="1400" dirty="0" err="1">
                <a:effectLst/>
                <a:latin typeface="+mj-lt"/>
                <a:ea typeface="Times New Roman" panose="02020603050405020304" pitchFamily="18" charset="0"/>
              </a:rPr>
              <a:t>Preschool</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educational</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institution</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Kāpēcīši</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swimming</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pool</a:t>
            </a:r>
            <a:r>
              <a:rPr lang="lv-LV" sz="1400" dirty="0">
                <a:effectLst/>
                <a:latin typeface="+mj-lt"/>
                <a:ea typeface="Times New Roman" panose="02020603050405020304" pitchFamily="18" charset="0"/>
              </a:rPr>
              <a:t>)</a:t>
            </a:r>
          </a:p>
          <a:p>
            <a:pPr marL="800100" lvl="1" indent="-342900" algn="just">
              <a:spcBef>
                <a:spcPts val="600"/>
              </a:spcBef>
              <a:spcAft>
                <a:spcPts val="600"/>
              </a:spcAft>
              <a:buFont typeface="Wingdings" panose="05000000000000000000" pitchFamily="2" charset="2"/>
              <a:buChar char="ü"/>
            </a:pPr>
            <a:r>
              <a:rPr lang="lv-LV" sz="1400" dirty="0" err="1">
                <a:effectLst/>
                <a:latin typeface="+mj-lt"/>
                <a:ea typeface="Times New Roman" panose="02020603050405020304" pitchFamily="18" charset="0"/>
              </a:rPr>
              <a:t>Children</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and</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youth</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center</a:t>
            </a:r>
            <a:r>
              <a:rPr lang="lv-LV" sz="1400" dirty="0">
                <a:effectLst/>
                <a:latin typeface="+mj-lt"/>
                <a:ea typeface="Times New Roman" panose="02020603050405020304" pitchFamily="18" charset="0"/>
              </a:rPr>
              <a:t> "Junda"</a:t>
            </a:r>
          </a:p>
          <a:p>
            <a:pPr marL="800100" lvl="1" indent="-342900" algn="just">
              <a:spcBef>
                <a:spcPts val="600"/>
              </a:spcBef>
              <a:spcAft>
                <a:spcPts val="600"/>
              </a:spcAft>
              <a:buFont typeface="Wingdings" panose="05000000000000000000" pitchFamily="2" charset="2"/>
              <a:buChar char="ü"/>
            </a:pPr>
            <a:r>
              <a:rPr lang="lv-LV" sz="1400" dirty="0" err="1">
                <a:effectLst/>
                <a:latin typeface="+mj-lt"/>
                <a:ea typeface="Times New Roman" panose="02020603050405020304" pitchFamily="18" charset="0"/>
              </a:rPr>
              <a:t>Preschool</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educational</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institution</a:t>
            </a:r>
            <a:r>
              <a:rPr lang="lv-LV" sz="1400" dirty="0">
                <a:effectLst/>
                <a:latin typeface="+mj-lt"/>
                <a:ea typeface="Times New Roman" panose="02020603050405020304" pitchFamily="18" charset="0"/>
              </a:rPr>
              <a:t> "Rotaļa" (</a:t>
            </a:r>
            <a:r>
              <a:rPr lang="lv-LV" sz="1400" dirty="0" err="1">
                <a:effectLst/>
                <a:latin typeface="+mj-lt"/>
                <a:ea typeface="Times New Roman" panose="02020603050405020304" pitchFamily="18" charset="0"/>
              </a:rPr>
              <a:t>swimming</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pool</a:t>
            </a:r>
            <a:r>
              <a:rPr lang="lv-LV" sz="1400" dirty="0">
                <a:effectLst/>
                <a:latin typeface="+mj-lt"/>
                <a:ea typeface="Times New Roman" panose="02020603050405020304" pitchFamily="18" charset="0"/>
              </a:rPr>
              <a:t>)</a:t>
            </a:r>
          </a:p>
          <a:p>
            <a:pPr marL="800100" lvl="1" indent="-342900" algn="just">
              <a:spcBef>
                <a:spcPts val="600"/>
              </a:spcBef>
              <a:spcAft>
                <a:spcPts val="600"/>
              </a:spcAft>
              <a:buFont typeface="Wingdings" panose="05000000000000000000" pitchFamily="2" charset="2"/>
              <a:buChar char="ü"/>
            </a:pPr>
            <a:r>
              <a:rPr lang="lv-LV" sz="1400" dirty="0">
                <a:effectLst/>
                <a:latin typeface="+mj-lt"/>
                <a:ea typeface="Times New Roman" panose="02020603050405020304" pitchFamily="18" charset="0"/>
              </a:rPr>
              <a:t>Jelgava </a:t>
            </a:r>
            <a:r>
              <a:rPr lang="lv-LV" sz="1400" dirty="0" err="1">
                <a:effectLst/>
                <a:latin typeface="+mj-lt"/>
                <a:ea typeface="Times New Roman" panose="02020603050405020304" pitchFamily="18" charset="0"/>
              </a:rPr>
              <a:t>City</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Municipality</a:t>
            </a:r>
            <a:r>
              <a:rPr lang="lv-LV" sz="1400" dirty="0">
                <a:effectLst/>
                <a:latin typeface="+mj-lt"/>
                <a:ea typeface="Times New Roman" panose="02020603050405020304" pitchFamily="18" charset="0"/>
              </a:rPr>
              <a:t> </a:t>
            </a:r>
            <a:r>
              <a:rPr lang="lv-LV" sz="1400" dirty="0" err="1">
                <a:effectLst/>
                <a:latin typeface="+mj-lt"/>
                <a:ea typeface="Times New Roman" panose="02020603050405020304" pitchFamily="18" charset="0"/>
              </a:rPr>
              <a:t>Institution</a:t>
            </a:r>
            <a:r>
              <a:rPr lang="lv-LV" sz="1400" dirty="0">
                <a:effectLst/>
                <a:latin typeface="+mj-lt"/>
                <a:ea typeface="Times New Roman" panose="02020603050405020304" pitchFamily="18" charset="0"/>
              </a:rPr>
              <a:t> “Kultūra”</a:t>
            </a:r>
            <a:endParaRPr lang="lv-LV" sz="1400" dirty="0">
              <a:latin typeface="Calibri" panose="020F0502020204030204" pitchFamily="34" charset="0"/>
              <a:cs typeface="Calibri" panose="020F0502020204030204" pitchFamily="34" charset="0"/>
            </a:endParaRPr>
          </a:p>
          <a:p>
            <a:pPr algn="just">
              <a:spcBef>
                <a:spcPts val="600"/>
              </a:spcBef>
              <a:spcAft>
                <a:spcPts val="600"/>
              </a:spcAft>
            </a:pPr>
            <a:r>
              <a:rPr lang="lv-LV" sz="2400" b="1" dirty="0" err="1">
                <a:latin typeface="Calibri" panose="020F0502020204030204" pitchFamily="34" charset="0"/>
                <a:cs typeface="Calibri" panose="020F0502020204030204" pitchFamily="34" charset="0"/>
              </a:rPr>
              <a:t>Analyses</a:t>
            </a:r>
            <a:r>
              <a:rPr lang="lv-LV" sz="2400" b="1" dirty="0">
                <a:latin typeface="Calibri" panose="020F0502020204030204" pitchFamily="34" charset="0"/>
                <a:cs typeface="Calibri" panose="020F0502020204030204" pitchFamily="34" charset="0"/>
              </a:rPr>
              <a:t> </a:t>
            </a:r>
            <a:r>
              <a:rPr lang="lv-LV" sz="2400" b="1" dirty="0" err="1">
                <a:latin typeface="Calibri" panose="020F0502020204030204" pitchFamily="34" charset="0"/>
                <a:cs typeface="Calibri" panose="020F0502020204030204" pitchFamily="34" charset="0"/>
              </a:rPr>
              <a:t>of</a:t>
            </a:r>
            <a:r>
              <a:rPr lang="lv-LV" sz="2400" b="1" dirty="0">
                <a:latin typeface="Calibri" panose="020F0502020204030204" pitchFamily="34" charset="0"/>
                <a:cs typeface="Calibri" panose="020F0502020204030204" pitchFamily="34" charset="0"/>
              </a:rPr>
              <a:t> </a:t>
            </a:r>
            <a:r>
              <a:rPr lang="lv-LV" sz="2400" b="1" dirty="0" err="1">
                <a:latin typeface="Calibri" panose="020F0502020204030204" pitchFamily="34" charset="0"/>
                <a:cs typeface="Calibri" panose="020F0502020204030204" pitchFamily="34" charset="0"/>
              </a:rPr>
              <a:t>piloting</a:t>
            </a:r>
            <a:r>
              <a:rPr lang="lv-LV" sz="2400" b="1" dirty="0">
                <a:latin typeface="Calibri" panose="020F0502020204030204" pitchFamily="34" charset="0"/>
                <a:cs typeface="Calibri" panose="020F0502020204030204" pitchFamily="34" charset="0"/>
              </a:rPr>
              <a:t> </a:t>
            </a:r>
            <a:r>
              <a:rPr lang="lv-LV" sz="2400" b="1" dirty="0" err="1">
                <a:latin typeface="Calibri" panose="020F0502020204030204" pitchFamily="34" charset="0"/>
                <a:cs typeface="Calibri" panose="020F0502020204030204" pitchFamily="34" charset="0"/>
              </a:rPr>
              <a:t>results</a:t>
            </a:r>
            <a:endParaRPr lang="lv-LV" sz="2400" b="1" dirty="0">
              <a:latin typeface="Calibri" panose="020F0502020204030204" pitchFamily="34" charset="0"/>
              <a:cs typeface="Calibri" panose="020F0502020204030204" pitchFamily="34" charset="0"/>
            </a:endParaRPr>
          </a:p>
          <a:p>
            <a:pPr marL="342900" indent="-342900" algn="just">
              <a:spcBef>
                <a:spcPts val="600"/>
              </a:spcBef>
              <a:spcAft>
                <a:spcPts val="600"/>
              </a:spcAft>
              <a:buFont typeface="Symbol" panose="05050102010706020507" pitchFamily="18" charset="2"/>
              <a:buChar char=""/>
            </a:pPr>
            <a:r>
              <a:rPr lang="lv-LV" dirty="0" err="1">
                <a:latin typeface="Calibri" panose="020F0502020204030204" pitchFamily="34" charset="0"/>
                <a:cs typeface="Calibri" panose="020F0502020204030204" pitchFamily="34" charset="0"/>
              </a:rPr>
              <a:t>December</a:t>
            </a:r>
            <a:r>
              <a:rPr lang="lv-LV" dirty="0">
                <a:latin typeface="Calibri" panose="020F0502020204030204" pitchFamily="34" charset="0"/>
                <a:cs typeface="Calibri" panose="020F0502020204030204" pitchFamily="34" charset="0"/>
              </a:rPr>
              <a:t> 2020 </a:t>
            </a:r>
            <a:r>
              <a:rPr lang="lv-LV" dirty="0" err="1">
                <a:latin typeface="Calibri" panose="020F0502020204030204" pitchFamily="34" charset="0"/>
                <a:cs typeface="Calibri" panose="020F0502020204030204" pitchFamily="34" charset="0"/>
              </a:rPr>
              <a:t>for</a:t>
            </a:r>
            <a:r>
              <a:rPr lang="lv-LV" dirty="0">
                <a:latin typeface="Calibri" panose="020F0502020204030204" pitchFamily="34" charset="0"/>
                <a:cs typeface="Calibri" panose="020F0502020204030204" pitchFamily="34" charset="0"/>
              </a:rPr>
              <a:t> </a:t>
            </a:r>
            <a:r>
              <a:rPr lang="lv-LV" dirty="0" err="1">
                <a:latin typeface="Calibri" panose="020F0502020204030204" pitchFamily="34" charset="0"/>
                <a:cs typeface="Calibri" panose="020F0502020204030204" pitchFamily="34" charset="0"/>
              </a:rPr>
              <a:t>both</a:t>
            </a:r>
            <a:r>
              <a:rPr lang="lv-LV" dirty="0">
                <a:latin typeface="Calibri" panose="020F0502020204030204" pitchFamily="34" charset="0"/>
                <a:cs typeface="Calibri" panose="020F0502020204030204" pitchFamily="34" charset="0"/>
              </a:rPr>
              <a:t> </a:t>
            </a:r>
            <a:r>
              <a:rPr lang="lv-LV" dirty="0" err="1">
                <a:latin typeface="Calibri" panose="020F0502020204030204" pitchFamily="34" charset="0"/>
                <a:cs typeface="Calibri" panose="020F0502020204030204" pitchFamily="34" charset="0"/>
              </a:rPr>
              <a:t>project</a:t>
            </a:r>
            <a:r>
              <a:rPr lang="lv-LV" dirty="0">
                <a:latin typeface="Calibri" panose="020F0502020204030204" pitchFamily="34" charset="0"/>
                <a:cs typeface="Calibri" panose="020F0502020204030204" pitchFamily="34" charset="0"/>
              </a:rPr>
              <a:t> </a:t>
            </a:r>
            <a:r>
              <a:rPr lang="lv-LV" dirty="0" err="1">
                <a:latin typeface="Calibri" panose="020F0502020204030204" pitchFamily="34" charset="0"/>
                <a:cs typeface="Calibri" panose="020F0502020204030204" pitchFamily="34" charset="0"/>
              </a:rPr>
              <a:t>partners</a:t>
            </a:r>
            <a:endParaRPr lang="lv-LV" dirty="0">
              <a:latin typeface="Calibri" panose="020F0502020204030204" pitchFamily="34" charset="0"/>
              <a:cs typeface="Calibri" panose="020F0502020204030204" pitchFamily="34" charset="0"/>
            </a:endParaRPr>
          </a:p>
          <a:p>
            <a:pPr lvl="0" algn="just">
              <a:spcAft>
                <a:spcPts val="600"/>
              </a:spcAft>
            </a:pPr>
            <a:endParaRPr lang="lv-LV"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5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3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Communication</a:t>
            </a:r>
            <a:endParaRPr lang="en-GB" sz="3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251521" y="1437450"/>
            <a:ext cx="8435636" cy="4523624"/>
          </a:xfrm>
          <a:prstGeom prst="rect">
            <a:avLst/>
          </a:prstGeom>
        </p:spPr>
      </p:pic>
      <p:graphicFrame>
        <p:nvGraphicFramePr>
          <p:cNvPr id="5" name="Diagram 4"/>
          <p:cNvGraphicFramePr/>
          <p:nvPr>
            <p:extLst>
              <p:ext uri="{D42A27DB-BD31-4B8C-83A1-F6EECF244321}">
                <p14:modId xmlns:p14="http://schemas.microsoft.com/office/powerpoint/2010/main" val="390591067"/>
              </p:ext>
            </p:extLst>
          </p:nvPr>
        </p:nvGraphicFramePr>
        <p:xfrm>
          <a:off x="827584" y="1397000"/>
          <a:ext cx="7992888"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a:stretch>
            <a:fillRect/>
          </a:stretch>
        </p:blipFill>
        <p:spPr>
          <a:xfrm>
            <a:off x="7601975" y="131247"/>
            <a:ext cx="1085182" cy="1079086"/>
          </a:xfrm>
          <a:prstGeom prst="rect">
            <a:avLst/>
          </a:prstGeom>
        </p:spPr>
      </p:pic>
    </p:spTree>
    <p:extLst>
      <p:ext uri="{BB962C8B-B14F-4D97-AF65-F5344CB8AC3E}">
        <p14:creationId xmlns:p14="http://schemas.microsoft.com/office/powerpoint/2010/main" val="244341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6120978"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Programm</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priorities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p:txBody>
          <a:bodyPr/>
          <a:lstStyle/>
          <a:p>
            <a:r>
              <a:rPr lang="en-GB" noProof="0" dirty="0"/>
              <a:t>Priority</a:t>
            </a:r>
            <a:r>
              <a:rPr lang="lv-LV" dirty="0"/>
              <a:t> 4.1:</a:t>
            </a:r>
            <a:endParaRPr lang="en-GB" noProof="0" dirty="0"/>
          </a:p>
          <a:p>
            <a:pPr lvl="1"/>
            <a:r>
              <a:rPr lang="en-GB" noProof="0" dirty="0"/>
              <a:t>Improved quality of living through efficient public services and administration</a:t>
            </a:r>
          </a:p>
          <a:p>
            <a:r>
              <a:rPr lang="en-GB" noProof="0" dirty="0"/>
              <a:t>Specific objective:</a:t>
            </a:r>
          </a:p>
          <a:p>
            <a:pPr lvl="1"/>
            <a:r>
              <a:rPr lang="en-GB" noProof="0" dirty="0"/>
              <a:t>To improve efficiency of public services by strengthening capacities and cooperation between institutions</a:t>
            </a:r>
          </a:p>
        </p:txBody>
      </p:sp>
      <p:pic>
        <p:nvPicPr>
          <p:cNvPr id="7" name="Picture 1">
            <a:extLst>
              <a:ext uri="{FF2B5EF4-FFF2-40B4-BE49-F238E27FC236}">
                <a16:creationId xmlns:a16="http://schemas.microsoft.com/office/drawing/2014/main" id="{D327A8A4-06D3-4D25-9518-1439A7432979}"/>
              </a:ext>
            </a:extLst>
          </p:cNvPr>
          <p:cNvPicPr>
            <a:picLocks noChangeAspect="1"/>
          </p:cNvPicPr>
          <p:nvPr/>
        </p:nvPicPr>
        <p:blipFill>
          <a:blip r:embed="rId5"/>
          <a:stretch>
            <a:fillRect/>
          </a:stretch>
        </p:blipFill>
        <p:spPr>
          <a:xfrm>
            <a:off x="7709890" y="145575"/>
            <a:ext cx="1085182" cy="1079086"/>
          </a:xfrm>
          <a:prstGeom prst="rect">
            <a:avLst/>
          </a:prstGeom>
        </p:spPr>
      </p:pic>
    </p:spTree>
    <p:extLst>
      <p:ext uri="{BB962C8B-B14F-4D97-AF65-F5344CB8AC3E}">
        <p14:creationId xmlns:p14="http://schemas.microsoft.com/office/powerpoint/2010/main" val="288855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1541622" y="1574953"/>
            <a:ext cx="7920880" cy="4525963"/>
          </a:xfrm>
        </p:spPr>
        <p:txBody>
          <a:bodyPr>
            <a:normAutofit fontScale="92500" lnSpcReduction="20000"/>
          </a:bodyPr>
          <a:lstStyle/>
          <a:p>
            <a:r>
              <a:rPr lang="en-GB" b="1" noProof="0" dirty="0"/>
              <a:t>Start up activities</a:t>
            </a:r>
            <a:r>
              <a:rPr lang="en-GB" dirty="0"/>
              <a:t>:</a:t>
            </a:r>
          </a:p>
          <a:p>
            <a:pPr lvl="1">
              <a:buFont typeface="Wingdings" panose="05000000000000000000" pitchFamily="2" charset="2"/>
              <a:buChar char="ü"/>
            </a:pPr>
            <a:r>
              <a:rPr lang="en-GB" noProof="0" dirty="0"/>
              <a:t>Posters at least A3 </a:t>
            </a:r>
          </a:p>
          <a:p>
            <a:pPr lvl="1">
              <a:buFont typeface="Wingdings" panose="05000000000000000000" pitchFamily="2" charset="2"/>
              <a:buChar char="ü"/>
            </a:pPr>
            <a:r>
              <a:rPr lang="en-GB" noProof="0" dirty="0"/>
              <a:t>Press release</a:t>
            </a:r>
            <a:r>
              <a:rPr lang="lv-LV" noProof="0" dirty="0"/>
              <a:t>s</a:t>
            </a:r>
            <a:endParaRPr lang="en-GB" noProof="0" dirty="0"/>
          </a:p>
          <a:p>
            <a:pPr lvl="1">
              <a:buFont typeface="Wingdings" panose="05000000000000000000" pitchFamily="2" charset="2"/>
              <a:buChar char="ü"/>
            </a:pPr>
            <a:r>
              <a:rPr lang="en-GB" dirty="0"/>
              <a:t>Communication plan</a:t>
            </a:r>
            <a:endParaRPr lang="en-GB" noProof="0" dirty="0"/>
          </a:p>
          <a:p>
            <a:pPr marL="342900" lvl="1" indent="-342900">
              <a:buFont typeface="Arial" charset="0"/>
              <a:buChar char="•"/>
            </a:pPr>
            <a:r>
              <a:rPr lang="en-GB" sz="3200" b="1" dirty="0"/>
              <a:t>Digital activities:</a:t>
            </a:r>
          </a:p>
          <a:p>
            <a:pPr lvl="1">
              <a:buFont typeface="Wingdings" panose="05000000000000000000" pitchFamily="2" charset="2"/>
              <a:buChar char="ü"/>
            </a:pPr>
            <a:r>
              <a:rPr lang="en-GB" sz="2900" dirty="0"/>
              <a:t>Regular news on webpages at least once in 3 months</a:t>
            </a:r>
            <a:r>
              <a:rPr lang="lv-LV" sz="2900" dirty="0"/>
              <a:t> (</a:t>
            </a:r>
            <a:r>
              <a:rPr lang="lv-LV" sz="2900" dirty="0" err="1"/>
              <a:t>on</a:t>
            </a:r>
            <a:r>
              <a:rPr lang="lv-LV" sz="2900" dirty="0"/>
              <a:t> </a:t>
            </a:r>
            <a:r>
              <a:rPr lang="lv-LV" sz="2900" dirty="0" err="1"/>
              <a:t>partners</a:t>
            </a:r>
            <a:r>
              <a:rPr lang="lv-LV" sz="2900" dirty="0"/>
              <a:t> </a:t>
            </a:r>
            <a:r>
              <a:rPr lang="lv-LV" sz="2900" dirty="0" err="1"/>
              <a:t>websites</a:t>
            </a:r>
            <a:r>
              <a:rPr lang="lv-LV" sz="2900" dirty="0"/>
              <a:t> </a:t>
            </a:r>
            <a:r>
              <a:rPr lang="lv-LV" sz="2900" dirty="0" err="1"/>
              <a:t>and</a:t>
            </a:r>
            <a:r>
              <a:rPr lang="lv-LV" sz="2900" dirty="0"/>
              <a:t>/</a:t>
            </a:r>
            <a:r>
              <a:rPr lang="lv-LV" sz="2900" dirty="0" err="1"/>
              <a:t>or</a:t>
            </a:r>
            <a:r>
              <a:rPr lang="lv-LV" sz="2900" dirty="0"/>
              <a:t> latlit.eu)</a:t>
            </a:r>
            <a:endParaRPr lang="en-GB" sz="2900" dirty="0"/>
          </a:p>
          <a:p>
            <a:pPr marL="342900" lvl="1" indent="-342900">
              <a:buFont typeface="Arial" charset="0"/>
              <a:buChar char="•"/>
            </a:pPr>
            <a:r>
              <a:rPr lang="lv-LV" sz="3200" b="1" dirty="0" err="1"/>
              <a:t>Digital</a:t>
            </a:r>
            <a:r>
              <a:rPr lang="lv-LV" sz="3200" b="1" dirty="0"/>
              <a:t> </a:t>
            </a:r>
            <a:r>
              <a:rPr lang="lv-LV" sz="3200" b="1" dirty="0" err="1"/>
              <a:t>activities</a:t>
            </a:r>
            <a:r>
              <a:rPr lang="lv-LV" sz="3200" b="1" dirty="0"/>
              <a:t> (</a:t>
            </a:r>
            <a:r>
              <a:rPr lang="lv-LV" sz="3200" b="1" dirty="0" err="1"/>
              <a:t>for</a:t>
            </a:r>
            <a:r>
              <a:rPr lang="lv-LV" sz="3200" b="1" dirty="0"/>
              <a:t> </a:t>
            </a:r>
            <a:r>
              <a:rPr lang="lv-LV" sz="3200" b="1" dirty="0" err="1"/>
              <a:t>Siauliai</a:t>
            </a:r>
            <a:r>
              <a:rPr lang="lv-LV" sz="3200" b="1" dirty="0"/>
              <a:t>)</a:t>
            </a:r>
            <a:r>
              <a:rPr lang="en-GB" sz="3200" b="1" dirty="0"/>
              <a:t>:</a:t>
            </a:r>
          </a:p>
          <a:p>
            <a:pPr marL="857250" lvl="2" indent="-457200">
              <a:buFont typeface="Wingdings" panose="05000000000000000000" pitchFamily="2" charset="2"/>
              <a:buChar char="ü"/>
            </a:pPr>
            <a:r>
              <a:rPr lang="lv-LV" sz="2800" dirty="0"/>
              <a:t>Video</a:t>
            </a:r>
          </a:p>
          <a:p>
            <a:pPr marL="857250" lvl="2" indent="-457200">
              <a:buFont typeface="Wingdings" panose="05000000000000000000" pitchFamily="2" charset="2"/>
              <a:buChar char="ü"/>
            </a:pPr>
            <a:r>
              <a:rPr lang="lv-LV" sz="2800" dirty="0" err="1"/>
              <a:t>Brochures</a:t>
            </a:r>
            <a:endParaRPr lang="lv-LV" sz="2800" dirty="0"/>
          </a:p>
          <a:p>
            <a:pPr marL="857250" lvl="2" indent="-457200">
              <a:buFont typeface="Wingdings" panose="05000000000000000000" pitchFamily="2" charset="2"/>
              <a:buChar char="ü"/>
            </a:pPr>
            <a:r>
              <a:rPr lang="lv-LV" sz="2800" dirty="0" err="1"/>
              <a:t>Banner</a:t>
            </a:r>
            <a:endParaRPr lang="en-GB" sz="2800" dirty="0"/>
          </a:p>
        </p:txBody>
      </p:sp>
      <p:sp>
        <p:nvSpPr>
          <p:cNvPr id="4"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WP </a:t>
            </a:r>
            <a:r>
              <a:rPr lang="lv-LV" sz="28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Communication</a:t>
            </a:r>
            <a:endParaRPr lang="lv-LV"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p:nvPr/>
        </p:nvCxnSpPr>
        <p:spPr>
          <a:xfrm>
            <a:off x="1403350" y="1124744"/>
            <a:ext cx="774065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8A04330-6F30-40EA-A5FB-85077A283A08}"/>
              </a:ext>
            </a:extLst>
          </p:cNvPr>
          <p:cNvPicPr>
            <a:picLocks noChangeAspect="1"/>
          </p:cNvPicPr>
          <p:nvPr/>
        </p:nvPicPr>
        <p:blipFill>
          <a:blip r:embed="rId4"/>
          <a:stretch>
            <a:fillRect/>
          </a:stretch>
        </p:blipFill>
        <p:spPr>
          <a:xfrm>
            <a:off x="303765" y="1574953"/>
            <a:ext cx="1085182" cy="1079086"/>
          </a:xfrm>
          <a:prstGeom prst="rect">
            <a:avLst/>
          </a:prstGeom>
        </p:spPr>
      </p:pic>
    </p:spTree>
    <p:extLst>
      <p:ext uri="{BB962C8B-B14F-4D97-AF65-F5344CB8AC3E}">
        <p14:creationId xmlns:p14="http://schemas.microsoft.com/office/powerpoint/2010/main" val="3797861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8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Management</a:t>
            </a: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251521" y="1425656"/>
            <a:ext cx="8435636" cy="4523624"/>
          </a:xfrm>
          <a:prstGeom prst="rect">
            <a:avLst/>
          </a:prstGeom>
        </p:spPr>
      </p:pic>
      <p:graphicFrame>
        <p:nvGraphicFramePr>
          <p:cNvPr id="5" name="Diagram 4"/>
          <p:cNvGraphicFramePr/>
          <p:nvPr/>
        </p:nvGraphicFramePr>
        <p:xfrm>
          <a:off x="456843" y="1397000"/>
          <a:ext cx="8579653"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848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36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Management</a:t>
            </a:r>
            <a:endParaRPr lang="en-GB" sz="36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107504"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a:xfrm>
            <a:off x="1335088" y="1331434"/>
            <a:ext cx="7351711" cy="4794729"/>
          </a:xfrm>
        </p:spPr>
        <p:txBody>
          <a:bodyPr>
            <a:normAutofit fontScale="32500" lnSpcReduction="20000"/>
          </a:bodyPr>
          <a:lstStyle/>
          <a:p>
            <a:pPr marL="0" indent="0">
              <a:buNone/>
            </a:pPr>
            <a:r>
              <a:rPr lang="en-GB" sz="4300" b="1" dirty="0"/>
              <a:t>Meetings:</a:t>
            </a:r>
          </a:p>
          <a:p>
            <a:r>
              <a:rPr lang="en-GB" sz="4300" dirty="0"/>
              <a:t>Kick-off </a:t>
            </a:r>
            <a:r>
              <a:rPr lang="lv-LV" sz="4300" dirty="0" err="1"/>
              <a:t>meeting</a:t>
            </a:r>
            <a:r>
              <a:rPr lang="lv-LV" sz="4300" dirty="0"/>
              <a:t> </a:t>
            </a:r>
          </a:p>
          <a:p>
            <a:r>
              <a:rPr lang="lv-LV" sz="4300" dirty="0"/>
              <a:t>3 </a:t>
            </a:r>
            <a:r>
              <a:rPr lang="en-GB" sz="4300" dirty="0"/>
              <a:t>Steering committee meeting</a:t>
            </a:r>
            <a:r>
              <a:rPr lang="lv-LV" sz="4300" dirty="0"/>
              <a:t>s</a:t>
            </a:r>
            <a:endParaRPr lang="en-GB" sz="4300" dirty="0"/>
          </a:p>
          <a:p>
            <a:r>
              <a:rPr lang="en-GB" sz="4300" dirty="0"/>
              <a:t>2 Best case exchange meetings</a:t>
            </a:r>
          </a:p>
          <a:p>
            <a:r>
              <a:rPr lang="lv-LV" sz="4300" dirty="0"/>
              <a:t>15</a:t>
            </a:r>
            <a:r>
              <a:rPr lang="en-GB" sz="4300" dirty="0"/>
              <a:t> project management meetings</a:t>
            </a:r>
          </a:p>
          <a:p>
            <a:endParaRPr lang="en-GB" sz="4300" dirty="0"/>
          </a:p>
          <a:p>
            <a:pPr marL="0" indent="0">
              <a:buNone/>
            </a:pPr>
            <a:r>
              <a:rPr lang="en-GB" sz="4300" b="1" dirty="0"/>
              <a:t>Reports:</a:t>
            </a:r>
          </a:p>
          <a:p>
            <a:r>
              <a:rPr lang="lv-LV" sz="4300" dirty="0"/>
              <a:t>14 </a:t>
            </a:r>
            <a:r>
              <a:rPr lang="lv-LV" sz="4300" dirty="0" err="1"/>
              <a:t>internal</a:t>
            </a:r>
            <a:r>
              <a:rPr lang="lv-LV" sz="4300" dirty="0"/>
              <a:t> progress </a:t>
            </a:r>
            <a:r>
              <a:rPr lang="lv-LV" sz="4300" dirty="0" err="1"/>
              <a:t>reports</a:t>
            </a:r>
            <a:endParaRPr lang="en-GB" sz="4300" dirty="0"/>
          </a:p>
          <a:p>
            <a:r>
              <a:rPr lang="lv-LV" sz="4300" dirty="0"/>
              <a:t>12</a:t>
            </a:r>
            <a:r>
              <a:rPr lang="en-GB" sz="4300" dirty="0"/>
              <a:t> Project partner reports </a:t>
            </a:r>
          </a:p>
          <a:p>
            <a:r>
              <a:rPr lang="lv-LV" sz="4300" dirty="0"/>
              <a:t>6</a:t>
            </a:r>
            <a:r>
              <a:rPr lang="en-GB" sz="4300" dirty="0"/>
              <a:t> Consolidated report</a:t>
            </a:r>
            <a:r>
              <a:rPr lang="lv-LV" sz="4300" dirty="0"/>
              <a:t>s</a:t>
            </a:r>
          </a:p>
          <a:p>
            <a:endParaRPr lang="en-GB" sz="4300" dirty="0"/>
          </a:p>
          <a:p>
            <a:pPr marL="0" indent="0">
              <a:buNone/>
            </a:pPr>
            <a:r>
              <a:rPr lang="en-GB" sz="4300" b="1" dirty="0"/>
              <a:t>Procurements:</a:t>
            </a:r>
          </a:p>
          <a:p>
            <a:r>
              <a:rPr lang="en-GB" sz="4300" dirty="0"/>
              <a:t>Research price surveys</a:t>
            </a:r>
          </a:p>
          <a:p>
            <a:r>
              <a:rPr lang="en-GB" sz="4300" dirty="0"/>
              <a:t>Concept price survey</a:t>
            </a:r>
            <a:r>
              <a:rPr lang="lv-LV" sz="4300" dirty="0"/>
              <a:t>s </a:t>
            </a:r>
            <a:endParaRPr lang="en-GB" sz="4300" dirty="0"/>
          </a:p>
          <a:p>
            <a:r>
              <a:rPr lang="lv-LV" sz="4300" dirty="0"/>
              <a:t>E-</a:t>
            </a:r>
            <a:r>
              <a:rPr lang="lv-LV" sz="4300" dirty="0" err="1"/>
              <a:t>Module</a:t>
            </a:r>
            <a:r>
              <a:rPr lang="lv-LV" sz="4300" dirty="0"/>
              <a:t> </a:t>
            </a:r>
            <a:r>
              <a:rPr lang="lv-LV" sz="4300" dirty="0" err="1"/>
              <a:t>procurements</a:t>
            </a:r>
            <a:endParaRPr lang="lv-LV" sz="4300" dirty="0"/>
          </a:p>
          <a:p>
            <a:r>
              <a:rPr lang="lv-LV" sz="4300" dirty="0"/>
              <a:t>Terminal </a:t>
            </a:r>
            <a:r>
              <a:rPr lang="lv-LV" sz="4300" dirty="0" err="1"/>
              <a:t>procurement</a:t>
            </a:r>
            <a:r>
              <a:rPr lang="lv-LV" sz="4300" dirty="0"/>
              <a:t> </a:t>
            </a:r>
            <a:r>
              <a:rPr lang="lv-LV" sz="4300" dirty="0" err="1"/>
              <a:t>for</a:t>
            </a:r>
            <a:r>
              <a:rPr lang="lv-LV" sz="4300" dirty="0"/>
              <a:t> Jelgava</a:t>
            </a:r>
          </a:p>
          <a:p>
            <a:r>
              <a:rPr lang="lv-LV" sz="4300" dirty="0"/>
              <a:t>PR </a:t>
            </a:r>
            <a:r>
              <a:rPr lang="lv-LV" sz="4300" dirty="0" err="1"/>
              <a:t>campaign</a:t>
            </a:r>
            <a:r>
              <a:rPr lang="lv-LV" sz="4300" dirty="0"/>
              <a:t> </a:t>
            </a:r>
            <a:r>
              <a:rPr lang="lv-LV" sz="4300" dirty="0" err="1"/>
              <a:t>procurement</a:t>
            </a:r>
            <a:r>
              <a:rPr lang="lv-LV" sz="4300" dirty="0"/>
              <a:t> </a:t>
            </a:r>
            <a:r>
              <a:rPr lang="lv-LV" sz="4300" dirty="0" err="1"/>
              <a:t>for</a:t>
            </a:r>
            <a:r>
              <a:rPr lang="lv-LV" sz="4300" dirty="0"/>
              <a:t> </a:t>
            </a:r>
            <a:r>
              <a:rPr lang="lv-LV" sz="4300" dirty="0" err="1"/>
              <a:t>Siauliai</a:t>
            </a:r>
            <a:endParaRPr lang="en-GB" sz="4300" dirty="0"/>
          </a:p>
          <a:p>
            <a:pPr marL="0" indent="0">
              <a:buNone/>
            </a:pPr>
            <a:endParaRPr lang="en-GB" sz="4300" dirty="0"/>
          </a:p>
          <a:p>
            <a:pPr marL="0" indent="0">
              <a:buNone/>
            </a:pPr>
            <a:r>
              <a:rPr lang="en-GB" sz="4300" b="1" dirty="0"/>
              <a:t>Programme events:</a:t>
            </a:r>
          </a:p>
          <a:p>
            <a:r>
              <a:rPr lang="en-GB" sz="4300" dirty="0"/>
              <a:t>Attended 4 program events (3 – LV, 1 – LT)</a:t>
            </a:r>
            <a:endParaRPr lang="en-GB" sz="4000" dirty="0"/>
          </a:p>
          <a:p>
            <a:endParaRPr lang="en-GB" sz="4000" dirty="0"/>
          </a:p>
        </p:txBody>
      </p:sp>
      <p:pic>
        <p:nvPicPr>
          <p:cNvPr id="2" name="Picture 1"/>
          <p:cNvPicPr>
            <a:picLocks noChangeAspect="1"/>
          </p:cNvPicPr>
          <p:nvPr/>
        </p:nvPicPr>
        <p:blipFill>
          <a:blip r:embed="rId5"/>
          <a:stretch>
            <a:fillRect/>
          </a:stretch>
        </p:blipFill>
        <p:spPr>
          <a:xfrm>
            <a:off x="7347047" y="169832"/>
            <a:ext cx="1085182" cy="1079086"/>
          </a:xfrm>
          <a:prstGeom prst="rect">
            <a:avLst/>
          </a:prstGeom>
        </p:spPr>
      </p:pic>
    </p:spTree>
    <p:extLst>
      <p:ext uri="{BB962C8B-B14F-4D97-AF65-F5344CB8AC3E}">
        <p14:creationId xmlns:p14="http://schemas.microsoft.com/office/powerpoint/2010/main" val="36078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899592" y="2780928"/>
            <a:ext cx="7920880" cy="1421999"/>
          </a:xfrm>
        </p:spPr>
        <p:txBody>
          <a:bodyPr>
            <a:normAutofit/>
          </a:bodyPr>
          <a:lstStyle/>
          <a:p>
            <a:pPr marL="0" indent="0">
              <a:buNone/>
            </a:pPr>
            <a:r>
              <a:rPr lang="lv-LV" sz="4600" b="1" noProof="0" dirty="0" err="1"/>
              <a:t>Thank</a:t>
            </a:r>
            <a:r>
              <a:rPr lang="lv-LV" sz="4600" b="1" noProof="0" dirty="0"/>
              <a:t> </a:t>
            </a:r>
            <a:r>
              <a:rPr lang="lv-LV" sz="4600" b="1" noProof="0" dirty="0" err="1"/>
              <a:t>you</a:t>
            </a:r>
            <a:r>
              <a:rPr lang="lv-LV" sz="4600" b="1" noProof="0" dirty="0"/>
              <a:t> </a:t>
            </a:r>
            <a:r>
              <a:rPr lang="lv-LV" sz="4600" b="1" noProof="0" dirty="0" err="1"/>
              <a:t>for</a:t>
            </a:r>
            <a:r>
              <a:rPr lang="lv-LV" sz="4600" b="1" noProof="0" dirty="0"/>
              <a:t> </a:t>
            </a:r>
            <a:r>
              <a:rPr lang="lv-LV" sz="4600" b="1" noProof="0" dirty="0" err="1"/>
              <a:t>your</a:t>
            </a:r>
            <a:r>
              <a:rPr lang="lv-LV" sz="4600" b="1" noProof="0" dirty="0"/>
              <a:t> </a:t>
            </a:r>
            <a:r>
              <a:rPr lang="lv-LV" sz="4600" b="1" noProof="0" dirty="0" err="1"/>
              <a:t>attention</a:t>
            </a:r>
            <a:r>
              <a:rPr lang="lv-LV" sz="4600" b="1" noProof="0" dirty="0"/>
              <a:t>!</a:t>
            </a:r>
            <a:endParaRPr lang="en-GB" sz="4600" dirty="0"/>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1187624" y="3952093"/>
            <a:ext cx="1418209" cy="1592087"/>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7" name="Picture 6">
            <a:extLst>
              <a:ext uri="{FF2B5EF4-FFF2-40B4-BE49-F238E27FC236}">
                <a16:creationId xmlns:a16="http://schemas.microsoft.com/office/drawing/2014/main" id="{B8A04330-6F30-40EA-A5FB-85077A283A08}"/>
              </a:ext>
            </a:extLst>
          </p:cNvPr>
          <p:cNvPicPr>
            <a:picLocks noChangeAspect="1"/>
          </p:cNvPicPr>
          <p:nvPr/>
        </p:nvPicPr>
        <p:blipFill>
          <a:blip r:embed="rId4"/>
          <a:stretch>
            <a:fillRect/>
          </a:stretch>
        </p:blipFill>
        <p:spPr>
          <a:xfrm>
            <a:off x="6732240" y="3990363"/>
            <a:ext cx="1512168" cy="1503674"/>
          </a:xfrm>
          <a:prstGeom prst="rect">
            <a:avLst/>
          </a:prstGeom>
        </p:spPr>
      </p:pic>
      <p:pic>
        <p:nvPicPr>
          <p:cNvPr id="8" name="Picture 7" descr="Screen Clipping">
            <a:extLst>
              <a:ext uri="{FF2B5EF4-FFF2-40B4-BE49-F238E27FC236}">
                <a16:creationId xmlns:a16="http://schemas.microsoft.com/office/drawing/2014/main" id="{6DB542C2-6593-440F-AAC7-0ECFA1101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990" y="224366"/>
            <a:ext cx="7050019" cy="2016224"/>
          </a:xfrm>
          <a:prstGeom prst="rect">
            <a:avLst/>
          </a:prstGeom>
        </p:spPr>
      </p:pic>
      <p:pic>
        <p:nvPicPr>
          <p:cNvPr id="9" name="Picture 8">
            <a:extLst>
              <a:ext uri="{FF2B5EF4-FFF2-40B4-BE49-F238E27FC236}">
                <a16:creationId xmlns:a16="http://schemas.microsoft.com/office/drawing/2014/main" id="{DB8F3A67-E46C-4B9E-B943-4BA6007A16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4052662"/>
            <a:ext cx="2167011" cy="1445285"/>
          </a:xfrm>
          <a:prstGeom prst="rect">
            <a:avLst/>
          </a:prstGeom>
        </p:spPr>
      </p:pic>
    </p:spTree>
    <p:extLst>
      <p:ext uri="{BB962C8B-B14F-4D97-AF65-F5344CB8AC3E}">
        <p14:creationId xmlns:p14="http://schemas.microsoft.com/office/powerpoint/2010/main" val="1939949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6120978"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Overall</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objectives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p:txBody>
          <a:bodyPr>
            <a:normAutofit fontScale="92500"/>
          </a:bodyPr>
          <a:lstStyle/>
          <a:p>
            <a:r>
              <a:rPr lang="en-GB" noProof="0" dirty="0"/>
              <a:t>To </a:t>
            </a:r>
            <a:r>
              <a:rPr lang="en-GB" b="1" noProof="0" dirty="0"/>
              <a:t>improve effectiveness </a:t>
            </a:r>
            <a:r>
              <a:rPr lang="en-GB" noProof="0" dirty="0"/>
              <a:t>of providing and administrating public services, by </a:t>
            </a:r>
          </a:p>
          <a:p>
            <a:r>
              <a:rPr lang="lv-LV" b="1" noProof="0" dirty="0"/>
              <a:t>S</a:t>
            </a:r>
            <a:r>
              <a:rPr lang="en-GB" b="1" noProof="0" dirty="0" err="1"/>
              <a:t>trengthening</a:t>
            </a:r>
            <a:r>
              <a:rPr lang="en-GB" b="1" noProof="0" dirty="0"/>
              <a:t> capacity </a:t>
            </a:r>
            <a:r>
              <a:rPr lang="en-GB" noProof="0" dirty="0"/>
              <a:t>of municipal institutions and structures, as well as </a:t>
            </a:r>
          </a:p>
          <a:p>
            <a:r>
              <a:rPr lang="lv-LV" b="1" noProof="0" dirty="0"/>
              <a:t>I</a:t>
            </a:r>
            <a:r>
              <a:rPr lang="en-GB" b="1" noProof="0" dirty="0" err="1"/>
              <a:t>ncreasing</a:t>
            </a:r>
            <a:r>
              <a:rPr lang="en-GB" b="1" noProof="0" dirty="0"/>
              <a:t> usage </a:t>
            </a:r>
            <a:r>
              <a:rPr lang="en-GB" noProof="0" dirty="0"/>
              <a:t>of city cards in Jelgava and Siauliai, i.e.</a:t>
            </a:r>
          </a:p>
          <a:p>
            <a:pPr lvl="1"/>
            <a:r>
              <a:rPr lang="en-GB" noProof="0" dirty="0"/>
              <a:t>including and centralizing municipal </a:t>
            </a:r>
            <a:r>
              <a:rPr lang="en-GB" b="1" noProof="0" dirty="0"/>
              <a:t>services</a:t>
            </a:r>
            <a:r>
              <a:rPr lang="en-GB" noProof="0" dirty="0"/>
              <a:t> foreseen for citizens in city e-card, as well as </a:t>
            </a:r>
          </a:p>
          <a:p>
            <a:pPr lvl="1"/>
            <a:r>
              <a:rPr lang="en-GB" noProof="0" dirty="0"/>
              <a:t>ensuring possibility to use these services </a:t>
            </a:r>
            <a:r>
              <a:rPr lang="en-GB" b="1" noProof="0" dirty="0"/>
              <a:t>cross-border</a:t>
            </a:r>
            <a:endParaRPr lang="en-GB" noProof="0" dirty="0"/>
          </a:p>
        </p:txBody>
      </p:sp>
      <p:pic>
        <p:nvPicPr>
          <p:cNvPr id="7" name="Picture 1">
            <a:extLst>
              <a:ext uri="{FF2B5EF4-FFF2-40B4-BE49-F238E27FC236}">
                <a16:creationId xmlns:a16="http://schemas.microsoft.com/office/drawing/2014/main" id="{2A49746B-3C9E-4457-8A20-73CE14A9BDB9}"/>
              </a:ext>
            </a:extLst>
          </p:cNvPr>
          <p:cNvPicPr>
            <a:picLocks noChangeAspect="1"/>
          </p:cNvPicPr>
          <p:nvPr/>
        </p:nvPicPr>
        <p:blipFill>
          <a:blip r:embed="rId5"/>
          <a:stretch>
            <a:fillRect/>
          </a:stretch>
        </p:blipFill>
        <p:spPr>
          <a:xfrm>
            <a:off x="7709890" y="145575"/>
            <a:ext cx="1085182" cy="1079086"/>
          </a:xfrm>
          <a:prstGeom prst="rect">
            <a:avLst/>
          </a:prstGeom>
        </p:spPr>
      </p:pic>
    </p:spTree>
    <p:extLst>
      <p:ext uri="{BB962C8B-B14F-4D97-AF65-F5344CB8AC3E}">
        <p14:creationId xmlns:p14="http://schemas.microsoft.com/office/powerpoint/2010/main" val="387781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6120978"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Specific</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objectives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graphicFrame>
        <p:nvGraphicFramePr>
          <p:cNvPr id="5" name="Diagram 4"/>
          <p:cNvGraphicFramePr/>
          <p:nvPr>
            <p:extLst>
              <p:ext uri="{D42A27DB-BD31-4B8C-83A1-F6EECF244321}">
                <p14:modId xmlns:p14="http://schemas.microsoft.com/office/powerpoint/2010/main" val="2624968559"/>
              </p:ext>
            </p:extLst>
          </p:nvPr>
        </p:nvGraphicFramePr>
        <p:xfrm>
          <a:off x="1187624" y="1600201"/>
          <a:ext cx="7499176" cy="4061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1">
            <a:extLst>
              <a:ext uri="{FF2B5EF4-FFF2-40B4-BE49-F238E27FC236}">
                <a16:creationId xmlns:a16="http://schemas.microsoft.com/office/drawing/2014/main" id="{DBEEA661-9A51-47D1-835F-E7A5111F0C43}"/>
              </a:ext>
            </a:extLst>
          </p:cNvPr>
          <p:cNvPicPr>
            <a:picLocks noChangeAspect="1"/>
          </p:cNvPicPr>
          <p:nvPr/>
        </p:nvPicPr>
        <p:blipFill>
          <a:blip r:embed="rId10"/>
          <a:stretch>
            <a:fillRect/>
          </a:stretch>
        </p:blipFill>
        <p:spPr>
          <a:xfrm>
            <a:off x="7709890" y="145575"/>
            <a:ext cx="1085182" cy="1079086"/>
          </a:xfrm>
          <a:prstGeom prst="rect">
            <a:avLst/>
          </a:prstGeom>
        </p:spPr>
      </p:pic>
    </p:spTree>
    <p:extLst>
      <p:ext uri="{BB962C8B-B14F-4D97-AF65-F5344CB8AC3E}">
        <p14:creationId xmlns:p14="http://schemas.microsoft.com/office/powerpoint/2010/main" val="173195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39552" y="1743075"/>
            <a:ext cx="3888432" cy="4525963"/>
          </a:xfrm>
        </p:spPr>
        <p:txBody>
          <a:bodyPr>
            <a:normAutofit fontScale="77500" lnSpcReduction="20000"/>
          </a:bodyPr>
          <a:lstStyle/>
          <a:p>
            <a:pPr marL="0" indent="0">
              <a:buNone/>
            </a:pPr>
            <a:r>
              <a:rPr lang="en-GB" noProof="0" dirty="0"/>
              <a:t>During cross border cooperation of 2 municipalities there will be:</a:t>
            </a:r>
          </a:p>
          <a:p>
            <a:r>
              <a:rPr lang="en-GB" noProof="0" dirty="0"/>
              <a:t>improved public services linked with allowances and discounts offered by municipality and</a:t>
            </a:r>
          </a:p>
          <a:p>
            <a:r>
              <a:rPr lang="en-GB" noProof="0" dirty="0"/>
              <a:t>so access to services is linked to citizen Card with improved and new e-modules</a:t>
            </a:r>
          </a:p>
        </p:txBody>
      </p:sp>
      <p:sp>
        <p:nvSpPr>
          <p:cNvPr id="4"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Main</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outputs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2"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a:cxnSpLocks/>
          </p:cNvCxnSpPr>
          <p:nvPr/>
        </p:nvCxnSpPr>
        <p:spPr>
          <a:xfrm>
            <a:off x="1403350" y="908050"/>
            <a:ext cx="604897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583741102"/>
              </p:ext>
            </p:extLst>
          </p:nvPr>
        </p:nvGraphicFramePr>
        <p:xfrm>
          <a:off x="4211960" y="1556792"/>
          <a:ext cx="4680520" cy="471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a:extLst>
              <a:ext uri="{FF2B5EF4-FFF2-40B4-BE49-F238E27FC236}">
                <a16:creationId xmlns:a16="http://schemas.microsoft.com/office/drawing/2014/main" id="{12C06E10-3770-4BFC-9218-EA601F8FD996}"/>
              </a:ext>
            </a:extLst>
          </p:cNvPr>
          <p:cNvPicPr>
            <a:picLocks noChangeAspect="1"/>
          </p:cNvPicPr>
          <p:nvPr/>
        </p:nvPicPr>
        <p:blipFill>
          <a:blip r:embed="rId8"/>
          <a:stretch>
            <a:fillRect/>
          </a:stretch>
        </p:blipFill>
        <p:spPr>
          <a:xfrm>
            <a:off x="7709890" y="145575"/>
            <a:ext cx="1085182" cy="1079086"/>
          </a:xfrm>
          <a:prstGeom prst="rect">
            <a:avLst/>
          </a:prstGeom>
        </p:spPr>
      </p:pic>
    </p:spTree>
    <p:extLst>
      <p:ext uri="{BB962C8B-B14F-4D97-AF65-F5344CB8AC3E}">
        <p14:creationId xmlns:p14="http://schemas.microsoft.com/office/powerpoint/2010/main" val="3055941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971600" y="1600200"/>
            <a:ext cx="7715200" cy="4525963"/>
          </a:xfrm>
        </p:spPr>
        <p:txBody>
          <a:bodyPr>
            <a:normAutofit fontScale="85000" lnSpcReduction="10000"/>
          </a:bodyPr>
          <a:lstStyle/>
          <a:p>
            <a:r>
              <a:rPr lang="en-GB" noProof="0" dirty="0"/>
              <a:t>I</a:t>
            </a:r>
            <a:r>
              <a:rPr lang="en-GB" b="1" noProof="0" dirty="0"/>
              <a:t>mproved public services </a:t>
            </a:r>
            <a:r>
              <a:rPr lang="en-GB" noProof="0" dirty="0"/>
              <a:t>linked with allowances and discounts offered by municipality </a:t>
            </a:r>
          </a:p>
          <a:p>
            <a:r>
              <a:rPr lang="en-GB" noProof="0" dirty="0"/>
              <a:t>access to services is linked to </a:t>
            </a:r>
            <a:r>
              <a:rPr lang="en-GB" b="1" noProof="0" dirty="0" err="1"/>
              <a:t>CityCard</a:t>
            </a:r>
            <a:r>
              <a:rPr lang="en-GB" b="1" noProof="0" dirty="0"/>
              <a:t> </a:t>
            </a:r>
            <a:r>
              <a:rPr lang="en-GB" noProof="0" dirty="0"/>
              <a:t>with improved and new e-modules</a:t>
            </a:r>
          </a:p>
          <a:p>
            <a:r>
              <a:rPr lang="en-GB" noProof="0" dirty="0"/>
              <a:t>In the project </a:t>
            </a:r>
            <a:r>
              <a:rPr lang="en-GB" b="1" noProof="0" dirty="0"/>
              <a:t>3 modules</a:t>
            </a:r>
            <a:r>
              <a:rPr lang="en-GB" noProof="0" dirty="0"/>
              <a:t> are planned that will develop services available by cards; </a:t>
            </a:r>
          </a:p>
          <a:p>
            <a:r>
              <a:rPr lang="en-GB" noProof="0" dirty="0"/>
              <a:t>as result </a:t>
            </a:r>
            <a:r>
              <a:rPr lang="en-GB" b="1" noProof="0" dirty="0"/>
              <a:t>citizens are using cards </a:t>
            </a:r>
            <a:r>
              <a:rPr lang="en-GB" noProof="0" dirty="0"/>
              <a:t>of cities more, thus relieving municipal institutions and increasing their living quality;</a:t>
            </a:r>
          </a:p>
          <a:p>
            <a:r>
              <a:rPr lang="en-GB" b="1" noProof="0" dirty="0"/>
              <a:t>cross border cooperation </a:t>
            </a:r>
            <a:r>
              <a:rPr lang="en-GB" noProof="0" dirty="0"/>
              <a:t>between municipalities, their specialists and citizens increased</a:t>
            </a:r>
          </a:p>
        </p:txBody>
      </p:sp>
      <p:sp>
        <p:nvSpPr>
          <p:cNvPr id="4"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Main</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expected</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project</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results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5" name="Picture 4"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cxnSp>
        <p:nvCxnSpPr>
          <p:cNvPr id="6" name="Straight Connector 5"/>
          <p:cNvCxnSpPr>
            <a:cxnSpLocks/>
          </p:cNvCxnSpPr>
          <p:nvPr/>
        </p:nvCxnSpPr>
        <p:spPr>
          <a:xfrm>
            <a:off x="1403350" y="908050"/>
            <a:ext cx="630654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1">
            <a:extLst>
              <a:ext uri="{FF2B5EF4-FFF2-40B4-BE49-F238E27FC236}">
                <a16:creationId xmlns:a16="http://schemas.microsoft.com/office/drawing/2014/main" id="{2D007CD9-CA2C-44AB-AE71-ED5A089FBB77}"/>
              </a:ext>
            </a:extLst>
          </p:cNvPr>
          <p:cNvPicPr>
            <a:picLocks noChangeAspect="1"/>
          </p:cNvPicPr>
          <p:nvPr/>
        </p:nvPicPr>
        <p:blipFill>
          <a:blip r:embed="rId4"/>
          <a:stretch>
            <a:fillRect/>
          </a:stretch>
        </p:blipFill>
        <p:spPr>
          <a:xfrm>
            <a:off x="7916423" y="166535"/>
            <a:ext cx="1085182" cy="1079086"/>
          </a:xfrm>
          <a:prstGeom prst="rect">
            <a:avLst/>
          </a:prstGeom>
        </p:spPr>
      </p:pic>
    </p:spTree>
    <p:extLst>
      <p:ext uri="{BB962C8B-B14F-4D97-AF65-F5344CB8AC3E}">
        <p14:creationId xmlns:p14="http://schemas.microsoft.com/office/powerpoint/2010/main" val="54976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6306540"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Target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groups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sp>
        <p:nvSpPr>
          <p:cNvPr id="4" name="Text Placeholder 3"/>
          <p:cNvSpPr>
            <a:spLocks noGrp="1"/>
          </p:cNvSpPr>
          <p:nvPr>
            <p:ph type="body" idx="4294967295"/>
          </p:nvPr>
        </p:nvSpPr>
        <p:spPr>
          <a:xfrm>
            <a:off x="1187624" y="1600201"/>
            <a:ext cx="7499176" cy="4349080"/>
          </a:xfrm>
        </p:spPr>
        <p:txBody>
          <a:bodyPr>
            <a:normAutofit fontScale="92500" lnSpcReduction="20000"/>
          </a:bodyPr>
          <a:lstStyle/>
          <a:p>
            <a:r>
              <a:rPr lang="en-GB" noProof="0" dirty="0"/>
              <a:t>Local authorities</a:t>
            </a:r>
          </a:p>
          <a:p>
            <a:r>
              <a:rPr lang="en-GB" noProof="0" dirty="0"/>
              <a:t>infrastructure and (public) service providers:</a:t>
            </a:r>
          </a:p>
          <a:p>
            <a:pPr lvl="1"/>
            <a:r>
              <a:rPr lang="en-GB" noProof="0" dirty="0"/>
              <a:t>2 x 5, e.g., JSC “</a:t>
            </a:r>
            <a:r>
              <a:rPr lang="en-GB" noProof="0" dirty="0" err="1"/>
              <a:t>Busturas</a:t>
            </a:r>
            <a:r>
              <a:rPr lang="en-GB" noProof="0" dirty="0"/>
              <a:t>”, ambulances, sports </a:t>
            </a:r>
            <a:r>
              <a:rPr lang="en-GB" noProof="0" dirty="0" err="1"/>
              <a:t>centers</a:t>
            </a:r>
            <a:r>
              <a:rPr lang="en-GB" noProof="0" dirty="0"/>
              <a:t>, markets, municipality operational information </a:t>
            </a:r>
            <a:r>
              <a:rPr lang="en-GB" noProof="0" dirty="0" err="1"/>
              <a:t>centers</a:t>
            </a:r>
            <a:r>
              <a:rPr lang="en-GB" noProof="0" dirty="0"/>
              <a:t>, IT departments, accountancy, educational board / department of education, social affairs / social support, libraries from both cities</a:t>
            </a:r>
          </a:p>
          <a:p>
            <a:r>
              <a:rPr lang="en-GB" noProof="0" dirty="0"/>
              <a:t>interest groups including NGOs:</a:t>
            </a:r>
          </a:p>
          <a:p>
            <a:pPr lvl="1"/>
            <a:r>
              <a:rPr lang="en-GB" noProof="0" dirty="0"/>
              <a:t>At least 2 x 10</a:t>
            </a:r>
          </a:p>
          <a:p>
            <a:r>
              <a:rPr lang="en-GB" noProof="0" dirty="0"/>
              <a:t>General Public</a:t>
            </a:r>
          </a:p>
        </p:txBody>
      </p:sp>
      <p:pic>
        <p:nvPicPr>
          <p:cNvPr id="7" name="Picture 1">
            <a:extLst>
              <a:ext uri="{FF2B5EF4-FFF2-40B4-BE49-F238E27FC236}">
                <a16:creationId xmlns:a16="http://schemas.microsoft.com/office/drawing/2014/main" id="{BE7240EA-7B0A-4221-A7F3-1C85A55738C6}"/>
              </a:ext>
            </a:extLst>
          </p:cNvPr>
          <p:cNvPicPr>
            <a:picLocks noChangeAspect="1"/>
          </p:cNvPicPr>
          <p:nvPr/>
        </p:nvPicPr>
        <p:blipFill>
          <a:blip r:embed="rId5"/>
          <a:stretch>
            <a:fillRect/>
          </a:stretch>
        </p:blipFill>
        <p:spPr>
          <a:xfrm>
            <a:off x="7853290" y="145575"/>
            <a:ext cx="1085182" cy="1079086"/>
          </a:xfrm>
          <a:prstGeom prst="rect">
            <a:avLst/>
          </a:prstGeom>
        </p:spPr>
      </p:pic>
    </p:spTree>
    <p:extLst>
      <p:ext uri="{BB962C8B-B14F-4D97-AF65-F5344CB8AC3E}">
        <p14:creationId xmlns:p14="http://schemas.microsoft.com/office/powerpoint/2010/main" val="424774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03350" y="908050"/>
            <a:ext cx="5616922" cy="0"/>
          </a:xfrm>
          <a:prstGeom prst="line">
            <a:avLst/>
          </a:prstGeom>
          <a:ln w="28575">
            <a:solidFill>
              <a:srgbClr val="A129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41622" y="188640"/>
            <a:ext cx="7633503" cy="835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Work</a:t>
            </a:r>
            <a:r>
              <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 </a:t>
            </a:r>
            <a:r>
              <a:rPr lang="lv-LV" sz="4200" b="1" spc="-150" dirty="0" err="1">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rPr>
              <a:t>packages</a:t>
            </a:r>
            <a:endParaRPr lang="lv-LV" sz="4200" b="1" spc="-150" dirty="0">
              <a:ln>
                <a:solidFill>
                  <a:schemeClr val="bg1">
                    <a:lumMod val="95000"/>
                  </a:schemeClr>
                </a:solidFill>
              </a:ln>
              <a:solidFill>
                <a:srgbClr val="A12931"/>
              </a:solidFill>
              <a:effectLst>
                <a:outerShdw blurRad="38100" dist="38100" dir="2700000" algn="tl">
                  <a:srgbClr val="000000">
                    <a:alpha val="43137"/>
                  </a:srgbClr>
                </a:outerShdw>
              </a:effectLst>
              <a:latin typeface="Garamond" pitchFamily="18" charset="0"/>
            </a:endParaRPr>
          </a:p>
        </p:txBody>
      </p:sp>
      <p:pic>
        <p:nvPicPr>
          <p:cNvPr id="9" name="Picture 8" descr="C:\Users\Agris\Desktop\Gerbonis.png"/>
          <p:cNvPicPr>
            <a:picLocks noChangeAspect="1" noChangeArrowheads="1"/>
          </p:cNvPicPr>
          <p:nvPr/>
        </p:nvPicPr>
        <p:blipFill rotWithShape="1">
          <a:blip r:embed="rId3" cstate="print"/>
          <a:srcRect l="38554" t="19751" r="28561" b="27864"/>
          <a:stretch/>
        </p:blipFill>
        <p:spPr bwMode="auto">
          <a:xfrm>
            <a:off x="348928" y="224366"/>
            <a:ext cx="986161" cy="1107068"/>
          </a:xfrm>
          <a:prstGeom prst="rect">
            <a:avLst/>
          </a:prstGeom>
          <a:noFill/>
          <a:effectLst>
            <a:outerShdw blurRad="50800" dist="38100" dir="2700000" algn="tl" rotWithShape="0">
              <a:prstClr val="black">
                <a:alpha val="40000"/>
              </a:prstClr>
            </a:outerShdw>
            <a:reflection blurRad="63500" stA="38000" endPos="20000" dist="12700" dir="5400000" sy="-100000" algn="bl" rotWithShape="0"/>
          </a:effectLst>
        </p:spPr>
      </p:pic>
      <p:pic>
        <p:nvPicPr>
          <p:cNvPr id="3" name="Picture 2"/>
          <p:cNvPicPr>
            <a:picLocks noChangeAspect="1"/>
          </p:cNvPicPr>
          <p:nvPr/>
        </p:nvPicPr>
        <p:blipFill>
          <a:blip r:embed="rId4"/>
          <a:stretch>
            <a:fillRect/>
          </a:stretch>
        </p:blipFill>
        <p:spPr>
          <a:xfrm>
            <a:off x="456843" y="1425656"/>
            <a:ext cx="8230313" cy="45236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71982099"/>
              </p:ext>
            </p:extLst>
          </p:nvPr>
        </p:nvGraphicFramePr>
        <p:xfrm>
          <a:off x="683568" y="1627461"/>
          <a:ext cx="7632848" cy="3745755"/>
        </p:xfrm>
        <a:graphic>
          <a:graphicData uri="http://schemas.openxmlformats.org/drawingml/2006/table">
            <a:tbl>
              <a:tblPr firstRow="1" bandRow="1">
                <a:tableStyleId>{21E4AEA4-8DFA-4A89-87EB-49C32662AFE0}</a:tableStyleId>
              </a:tblPr>
              <a:tblGrid>
                <a:gridCol w="4320480">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749151">
                <a:tc>
                  <a:txBody>
                    <a:bodyPr/>
                    <a:lstStyle/>
                    <a:p>
                      <a:pPr algn="ctr"/>
                      <a:r>
                        <a:rPr lang="en-GB" sz="2000" noProof="0" dirty="0"/>
                        <a:t>Work package</a:t>
                      </a:r>
                    </a:p>
                  </a:txBody>
                  <a:tcPr anchor="ctr"/>
                </a:tc>
                <a:tc>
                  <a:txBody>
                    <a:bodyPr/>
                    <a:lstStyle/>
                    <a:p>
                      <a:pPr algn="ctr"/>
                      <a:r>
                        <a:rPr lang="lv-LV" sz="2000" noProof="0" dirty="0" err="1"/>
                        <a:t>Real</a:t>
                      </a:r>
                      <a:r>
                        <a:rPr lang="lv-LV" sz="2000" noProof="0" dirty="0"/>
                        <a:t> </a:t>
                      </a:r>
                      <a:r>
                        <a:rPr lang="en-GB" sz="2000" noProof="0" dirty="0"/>
                        <a:t>time schedule</a:t>
                      </a:r>
                    </a:p>
                  </a:txBody>
                  <a:tcPr anchor="ctr"/>
                </a:tc>
                <a:extLst>
                  <a:ext uri="{0D108BD9-81ED-4DB2-BD59-A6C34878D82A}">
                    <a16:rowId xmlns:a16="http://schemas.microsoft.com/office/drawing/2014/main" val="10000"/>
                  </a:ext>
                </a:extLst>
              </a:tr>
              <a:tr h="749151">
                <a:tc>
                  <a:txBody>
                    <a:bodyPr/>
                    <a:lstStyle/>
                    <a:p>
                      <a:r>
                        <a:rPr lang="en-GB" sz="2000" noProof="0" dirty="0"/>
                        <a:t>Management</a:t>
                      </a:r>
                    </a:p>
                  </a:txBody>
                  <a:tcPr anchor="ctr"/>
                </a:tc>
                <a:tc>
                  <a:txBody>
                    <a:bodyPr/>
                    <a:lstStyle/>
                    <a:p>
                      <a:r>
                        <a:rPr lang="en-GB" noProof="0" dirty="0"/>
                        <a:t>03/04/2017 – </a:t>
                      </a:r>
                      <a:r>
                        <a:rPr lang="lv-LV" noProof="0" dirty="0"/>
                        <a:t>30</a:t>
                      </a:r>
                      <a:r>
                        <a:rPr lang="en-GB" noProof="0" dirty="0"/>
                        <a:t>/12/20</a:t>
                      </a:r>
                      <a:r>
                        <a:rPr lang="lv-LV" noProof="0" dirty="0"/>
                        <a:t>20</a:t>
                      </a:r>
                      <a:endParaRPr lang="en-GB" noProof="0" dirty="0"/>
                    </a:p>
                  </a:txBody>
                  <a:tcPr anchor="ctr"/>
                </a:tc>
                <a:extLst>
                  <a:ext uri="{0D108BD9-81ED-4DB2-BD59-A6C34878D82A}">
                    <a16:rowId xmlns:a16="http://schemas.microsoft.com/office/drawing/2014/main" val="10001"/>
                  </a:ext>
                </a:extLst>
              </a:tr>
              <a:tr h="749151">
                <a:tc>
                  <a:txBody>
                    <a:bodyPr/>
                    <a:lstStyle/>
                    <a:p>
                      <a:r>
                        <a:rPr lang="en-GB" sz="2000" noProof="0" dirty="0"/>
                        <a:t>Cross-border experience based research and concept</a:t>
                      </a:r>
                    </a:p>
                  </a:txBody>
                  <a:tcPr anchor="ctr"/>
                </a:tc>
                <a:tc>
                  <a:txBody>
                    <a:bodyPr/>
                    <a:lstStyle/>
                    <a:p>
                      <a:r>
                        <a:rPr lang="en-GB" noProof="0" dirty="0"/>
                        <a:t>03/04/2017</a:t>
                      </a:r>
                      <a:r>
                        <a:rPr lang="lv-LV" noProof="0" dirty="0"/>
                        <a:t> </a:t>
                      </a:r>
                      <a:r>
                        <a:rPr lang="en-GB" noProof="0" dirty="0"/>
                        <a:t>-</a:t>
                      </a:r>
                      <a:r>
                        <a:rPr lang="lv-LV" noProof="0" dirty="0"/>
                        <a:t> 14</a:t>
                      </a:r>
                      <a:r>
                        <a:rPr lang="en-GB" noProof="0" dirty="0"/>
                        <a:t>/1</a:t>
                      </a:r>
                      <a:r>
                        <a:rPr lang="lv-LV" noProof="0" dirty="0"/>
                        <a:t>1</a:t>
                      </a:r>
                      <a:r>
                        <a:rPr lang="en-GB" noProof="0" dirty="0"/>
                        <a:t>/201</a:t>
                      </a:r>
                      <a:r>
                        <a:rPr lang="lv-LV" noProof="0" dirty="0"/>
                        <a:t>9</a:t>
                      </a:r>
                      <a:endParaRPr lang="en-GB" noProof="0" dirty="0"/>
                    </a:p>
                  </a:txBody>
                  <a:tcPr anchor="ctr"/>
                </a:tc>
                <a:extLst>
                  <a:ext uri="{0D108BD9-81ED-4DB2-BD59-A6C34878D82A}">
                    <a16:rowId xmlns:a16="http://schemas.microsoft.com/office/drawing/2014/main" val="10002"/>
                  </a:ext>
                </a:extLst>
              </a:tr>
              <a:tr h="749151">
                <a:tc>
                  <a:txBody>
                    <a:bodyPr/>
                    <a:lstStyle/>
                    <a:p>
                      <a:r>
                        <a:rPr lang="en-GB" sz="2000" noProof="0" dirty="0"/>
                        <a:t>Development</a:t>
                      </a:r>
                      <a:r>
                        <a:rPr lang="en-GB" sz="2000" baseline="0" noProof="0" dirty="0"/>
                        <a:t> and piloting</a:t>
                      </a:r>
                      <a:endParaRPr lang="en-GB" sz="2000" noProof="0" dirty="0"/>
                    </a:p>
                  </a:txBody>
                  <a:tcPr anchor="ctr"/>
                </a:tc>
                <a:tc>
                  <a:txBody>
                    <a:bodyPr/>
                    <a:lstStyle/>
                    <a:p>
                      <a:r>
                        <a:rPr lang="en-GB" noProof="0" dirty="0"/>
                        <a:t>03/04/2017 – </a:t>
                      </a:r>
                      <a:r>
                        <a:rPr lang="lv-LV" noProof="0" dirty="0"/>
                        <a:t>30</a:t>
                      </a:r>
                      <a:r>
                        <a:rPr lang="en-GB" noProof="0" dirty="0"/>
                        <a:t>/12/20</a:t>
                      </a:r>
                      <a:r>
                        <a:rPr lang="lv-LV" noProof="0" dirty="0"/>
                        <a:t>20</a:t>
                      </a:r>
                      <a:endParaRPr lang="en-GB" noProof="0" dirty="0"/>
                    </a:p>
                  </a:txBody>
                  <a:tcPr anchor="ctr"/>
                </a:tc>
                <a:extLst>
                  <a:ext uri="{0D108BD9-81ED-4DB2-BD59-A6C34878D82A}">
                    <a16:rowId xmlns:a16="http://schemas.microsoft.com/office/drawing/2014/main" val="10003"/>
                  </a:ext>
                </a:extLst>
              </a:tr>
              <a:tr h="749151">
                <a:tc>
                  <a:txBody>
                    <a:bodyPr/>
                    <a:lstStyle/>
                    <a:p>
                      <a:r>
                        <a:rPr lang="en-GB" sz="2000" noProof="0" dirty="0"/>
                        <a:t>Communication</a:t>
                      </a:r>
                    </a:p>
                  </a:txBody>
                  <a:tcPr anchor="ctr"/>
                </a:tc>
                <a:tc>
                  <a:txBody>
                    <a:bodyPr/>
                    <a:lstStyle/>
                    <a:p>
                      <a:r>
                        <a:rPr lang="en-GB" noProof="0" dirty="0"/>
                        <a:t>03/04/2017 – </a:t>
                      </a:r>
                      <a:r>
                        <a:rPr lang="lv-LV" noProof="0" dirty="0"/>
                        <a:t>30</a:t>
                      </a:r>
                      <a:r>
                        <a:rPr lang="en-GB" noProof="0" dirty="0"/>
                        <a:t>/12/20</a:t>
                      </a:r>
                      <a:r>
                        <a:rPr lang="lv-LV" noProof="0" dirty="0"/>
                        <a:t>20</a:t>
                      </a:r>
                      <a:endParaRPr lang="en-GB" noProof="0" dirty="0"/>
                    </a:p>
                  </a:txBody>
                  <a:tcPr anchor="ct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5"/>
          <a:stretch>
            <a:fillRect/>
          </a:stretch>
        </p:blipFill>
        <p:spPr>
          <a:xfrm>
            <a:off x="7241815" y="224366"/>
            <a:ext cx="1085182" cy="1079086"/>
          </a:xfrm>
          <a:prstGeom prst="rect">
            <a:avLst/>
          </a:prstGeom>
        </p:spPr>
      </p:pic>
    </p:spTree>
    <p:extLst>
      <p:ext uri="{BB962C8B-B14F-4D97-AF65-F5344CB8AC3E}">
        <p14:creationId xmlns:p14="http://schemas.microsoft.com/office/powerpoint/2010/main" val="9905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A4CEC8C2C434449DC03985668253F8" ma:contentTypeVersion="9" ma:contentTypeDescription="Create a new document." ma:contentTypeScope="" ma:versionID="a8bd12acc4c3e60dcce568f4e76413f5">
  <xsd:schema xmlns:xsd="http://www.w3.org/2001/XMLSchema" xmlns:xs="http://www.w3.org/2001/XMLSchema" xmlns:p="http://schemas.microsoft.com/office/2006/metadata/properties" xmlns:ns2="f37c3fb5-c98f-4a43-a053-06a5a92b2d2f" targetNamespace="http://schemas.microsoft.com/office/2006/metadata/properties" ma:root="true" ma:fieldsID="bb3350b5cf5e05393273750308361bd1" ns2:_="">
    <xsd:import namespace="f37c3fb5-c98f-4a43-a053-06a5a92b2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c3fb5-c98f-4a43-a053-06a5a92b2d2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DC4122-F4F6-41E2-8FA3-874003995376}">
  <ds:schemaRefs>
    <ds:schemaRef ds:uri="http://schemas.microsoft.com/sharepoint/v3/contenttype/forms"/>
  </ds:schemaRefs>
</ds:datastoreItem>
</file>

<file path=customXml/itemProps2.xml><?xml version="1.0" encoding="utf-8"?>
<ds:datastoreItem xmlns:ds="http://schemas.openxmlformats.org/officeDocument/2006/customXml" ds:itemID="{5AE0F014-6A88-45E2-9FFB-74328B394C3E}"/>
</file>

<file path=customXml/itemProps3.xml><?xml version="1.0" encoding="utf-8"?>
<ds:datastoreItem xmlns:ds="http://schemas.openxmlformats.org/officeDocument/2006/customXml" ds:itemID="{86A1705E-C29F-4C78-8344-225D7C34733F}">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37c3fb5-c98f-4a43-a053-06a5a92b2d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15481</TotalTime>
  <Words>2300</Words>
  <Application>Microsoft Office PowerPoint</Application>
  <PresentationFormat>Slaidrāde ekrānā (4:3)</PresentationFormat>
  <Paragraphs>312</Paragraphs>
  <Slides>33</Slides>
  <Notes>31</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33</vt:i4>
      </vt:variant>
    </vt:vector>
  </HeadingPairs>
  <TitlesOfParts>
    <vt:vector size="40" baseType="lpstr">
      <vt:lpstr>Arial</vt:lpstr>
      <vt:lpstr>Calibri</vt:lpstr>
      <vt:lpstr>CIDFont+F3</vt:lpstr>
      <vt:lpstr>Garamond</vt:lpstr>
      <vt:lpstr>Symbol</vt:lpstr>
      <vt:lpstr>Wingdings</vt:lpstr>
      <vt:lpstr>Office Theme</vt:lpstr>
      <vt:lpstr>    Project «Improvement of services available by citizen card in Jelgava and Siauliai» – e-Card review</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Agris</dc:creator>
  <cp:lastModifiedBy>Baiba Berovska</cp:lastModifiedBy>
  <cp:revision>459</cp:revision>
  <cp:lastPrinted>2018-05-15T07:01:24Z</cp:lastPrinted>
  <dcterms:created xsi:type="dcterms:W3CDTF">2012-12-06T09:06:43Z</dcterms:created>
  <dcterms:modified xsi:type="dcterms:W3CDTF">2020-12-29T10:36:06Z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0x01010023A4CEC8C2C434449DC03985668253F8</vt:lpwstr>
  </property>
</Properties>
</file>