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tiff" ContentType="image/tif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367" r:id="rId5"/>
    <p:sldId id="262" r:id="rId6"/>
    <p:sldId id="265" r:id="rId7"/>
    <p:sldId id="329" r:id="rId8"/>
    <p:sldId id="376" r:id="rId9"/>
    <p:sldId id="309" r:id="rId10"/>
    <p:sldId id="331" r:id="rId11"/>
    <p:sldId id="375" r:id="rId12"/>
    <p:sldId id="325" r:id="rId13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66"/>
    <a:srgbClr val="C70063"/>
    <a:srgbClr val="FF00FF"/>
    <a:srgbClr val="553989"/>
    <a:srgbClr val="0097BC"/>
    <a:srgbClr val="8AB92A"/>
    <a:srgbClr val="A7A8AA"/>
    <a:srgbClr val="F9D2B6"/>
    <a:srgbClr val="F1A26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 snapToObjects="1">
      <p:cViewPr>
        <p:scale>
          <a:sx n="87" d="100"/>
          <a:sy n="87" d="100"/>
        </p:scale>
        <p:origin x="-2304" y="-1176"/>
      </p:cViewPr>
      <p:guideLst>
        <p:guide orient="horz" pos="3793"/>
        <p:guide orient="horz" pos="890"/>
        <p:guide orient="horz" pos="2296"/>
        <p:guide orient="horz" pos="2387"/>
        <p:guide orient="horz" pos="3566"/>
        <p:guide orient="horz" pos="3657"/>
        <p:guide pos="340"/>
        <p:guide pos="5420"/>
        <p:guide pos="2925"/>
        <p:guide pos="2835"/>
        <p:guide pos="1519"/>
        <p:guide pos="1655"/>
        <p:guide pos="4967"/>
        <p:guide pos="42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algn="l" defTabSz="955654">
              <a:defRPr sz="13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algn="r" defTabSz="955654">
              <a:defRPr sz="13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algn="l" defTabSz="955654">
              <a:defRPr sz="13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algn="r" defTabSz="955654">
              <a:defRPr sz="1300">
                <a:latin typeface="Arial" pitchFamily="34" charset="0"/>
                <a:ea typeface="ＭＳ Ｐゴシック" charset="-128"/>
                <a:cs typeface="Arial" pitchFamily="34" charset="0"/>
              </a:defRPr>
            </a:lvl1pPr>
          </a:lstStyle>
          <a:p>
            <a:pPr>
              <a:defRPr/>
            </a:pPr>
            <a:fld id="{1BBD3DB8-3C59-4719-9EE2-51A1B1D43167}" type="slidenum">
              <a:rPr lang="de-DE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algn="l" defTabSz="955654">
              <a:defRPr sz="13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algn="r" defTabSz="955654">
              <a:defRPr sz="13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algn="l" defTabSz="955654">
              <a:defRPr sz="13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algn="r" defTabSz="955654">
              <a:defRPr sz="1300">
                <a:latin typeface="Arial" pitchFamily="34" charset="0"/>
                <a:ea typeface="ＭＳ Ｐゴシック" charset="-128"/>
                <a:cs typeface="Arial" pitchFamily="34" charset="0"/>
              </a:defRPr>
            </a:lvl1pPr>
          </a:lstStyle>
          <a:p>
            <a:pPr>
              <a:defRPr/>
            </a:pPr>
            <a:fld id="{155A7E55-7506-4F47-840D-951D1E518981}" type="slidenum">
              <a:rPr lang="de-DE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179388" indent="-177800" algn="l" rtl="0" eaLnBrk="0" fontAlgn="base" hangingPunct="0">
      <a:spcBef>
        <a:spcPct val="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358775" indent="-177800" algn="l" rtl="0" eaLnBrk="0" fontAlgn="base" hangingPunct="0">
      <a:spcBef>
        <a:spcPct val="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538163" indent="-177800" algn="l" rtl="0" eaLnBrk="0" fontAlgn="base" hangingPunct="0">
      <a:spcBef>
        <a:spcPct val="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717550" indent="-177800" algn="l" rtl="0" eaLnBrk="0" fontAlgn="base" hangingPunct="0">
      <a:spcBef>
        <a:spcPct val="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4088" eaLnBrk="0" hangingPunct="0">
              <a:buSzPct val="100000"/>
            </a:pPr>
            <a:fld id="{2BB2E6F8-B5D5-4176-8924-CBC2261DC235}" type="slidenum">
              <a:rPr lang="de-DE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pPr defTabSz="954088" eaLnBrk="0" hangingPunct="0">
                <a:buSzPct val="100000"/>
              </a:pPr>
              <a:t>2</a:t>
            </a:fld>
            <a:endParaRPr lang="en-US" smtClean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  <a:cs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4088" eaLnBrk="0" hangingPunct="0">
              <a:buSzPct val="100000"/>
            </a:pPr>
            <a:fld id="{4EE98850-FBD1-4D7C-9698-BECA44AC919C}" type="slidenum">
              <a:rPr lang="de-DE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pPr defTabSz="954088" eaLnBrk="0" hangingPunct="0">
                <a:buSzPct val="100000"/>
              </a:pPr>
              <a:t>3</a:t>
            </a:fld>
            <a:endParaRPr lang="en-US" smtClean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  <a:cs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4088" eaLnBrk="0" hangingPunct="0">
              <a:buSzPct val="100000"/>
            </a:pPr>
            <a:fld id="{ABC32C5B-92A5-442E-852C-72172994A7C5}" type="slidenum">
              <a:rPr lang="de-DE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pPr defTabSz="954088" eaLnBrk="0" hangingPunct="0">
                <a:buSzPct val="100000"/>
              </a:pPr>
              <a:t>4</a:t>
            </a:fld>
            <a:endParaRPr lang="en-US" smtClean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  <a:cs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4088" eaLnBrk="0" hangingPunct="0">
              <a:buSzPct val="100000"/>
            </a:pPr>
            <a:fld id="{ECAB7CD1-029F-4612-B75A-18D49E04DA60}" type="slidenum">
              <a:rPr lang="de-DE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pPr defTabSz="954088" eaLnBrk="0" hangingPunct="0">
                <a:buSzPct val="100000"/>
              </a:pPr>
              <a:t>6</a:t>
            </a:fld>
            <a:endParaRPr lang="en-US" smtClean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  <a:cs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4088" eaLnBrk="0" hangingPunct="0">
              <a:buSzPct val="100000"/>
            </a:pPr>
            <a:fld id="{8BB9AA67-93B9-455F-ABED-153DF17565CC}" type="slidenum">
              <a:rPr lang="de-DE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pPr defTabSz="954088" eaLnBrk="0" hangingPunct="0">
                <a:buSzPct val="100000"/>
              </a:pPr>
              <a:t>7</a:t>
            </a:fld>
            <a:endParaRPr lang="en-US" smtClean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  <a:cs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4088" eaLnBrk="0" hangingPunct="0">
              <a:buSzPct val="100000"/>
            </a:pPr>
            <a:fld id="{86BE722B-4E25-43B6-A24E-9E3904150AF8}" type="slidenum">
              <a:rPr lang="de-DE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pPr defTabSz="954088" eaLnBrk="0" hangingPunct="0">
                <a:buSzPct val="100000"/>
              </a:pPr>
              <a:t>8</a:t>
            </a:fld>
            <a:endParaRPr lang="en-US" smtClean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58370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defTabSz="438150" eaLnBrk="1" hangingPunct="1"/>
            <a:endParaRPr lang="en-US" sz="1300" smtClean="0">
              <a:ea typeface="ＭＳ Ｐゴシック" pitchFamily="34" charset="-128"/>
              <a:cs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4088" eaLnBrk="0" hangingPunct="0">
              <a:buSzPct val="100000"/>
            </a:pPr>
            <a:fld id="{4D89D0B4-6B4B-46A8-AF1F-5EDC67A7018E}" type="slidenum">
              <a:rPr lang="de-DE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pPr defTabSz="954088" eaLnBrk="0" hangingPunct="0">
                <a:buSzPct val="100000"/>
              </a:pPr>
              <a:t>9</a:t>
            </a:fld>
            <a:endParaRPr lang="en-US" smtClean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smtClean="0">
              <a:ea typeface="ＭＳ Ｐゴシック" pitchFamily="34" charset="-128"/>
              <a:cs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0" y="404813"/>
            <a:ext cx="9140825" cy="323850"/>
            <a:chOff x="0" y="255"/>
            <a:chExt cx="5758" cy="204"/>
          </a:xfrm>
        </p:grpSpPr>
        <p:sp>
          <p:nvSpPr>
            <p:cNvPr id="5" name="Rectangle 24"/>
            <p:cNvSpPr>
              <a:spLocks noChangeArrowheads="1"/>
            </p:cNvSpPr>
            <p:nvPr/>
          </p:nvSpPr>
          <p:spPr bwMode="gray">
            <a:xfrm>
              <a:off x="0" y="255"/>
              <a:ext cx="5758" cy="20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Arial" pitchFamily="34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" name="Text Box 25"/>
            <p:cNvSpPr txBox="1">
              <a:spLocks noChangeArrowheads="1"/>
            </p:cNvSpPr>
            <p:nvPr/>
          </p:nvSpPr>
          <p:spPr bwMode="gray">
            <a:xfrm>
              <a:off x="340" y="255"/>
              <a:ext cx="2495" cy="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buSzPct val="100000"/>
                <a:defRPr/>
              </a:pPr>
              <a:r>
                <a:rPr lang="en-US" sz="1100" dirty="0" smtClean="0">
                  <a:solidFill>
                    <a:srgbClr val="FFFFFF"/>
                  </a:solidFill>
                </a:rPr>
                <a:t>www.osram.com  |  www.siteco.com</a:t>
              </a:r>
            </a:p>
          </p:txBody>
        </p:sp>
      </p:grpSp>
      <p:pic>
        <p:nvPicPr>
          <p:cNvPr id="7" name="Picture 26" descr="Logo_Osram_Co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6905625" y="5930900"/>
            <a:ext cx="1763713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9750" y="2647950"/>
            <a:ext cx="8064500" cy="996950"/>
          </a:xfrm>
        </p:spPr>
        <p:txBody>
          <a:bodyPr/>
          <a:lstStyle>
            <a:lvl1pPr>
              <a:defRPr sz="3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9750" y="3789363"/>
            <a:ext cx="6119813" cy="2570162"/>
          </a:xfrm>
        </p:spPr>
        <p:txBody>
          <a:bodyPr anchor="b"/>
          <a:lstStyle>
            <a:lvl1pPr>
              <a:defRPr sz="1500" b="0">
                <a:solidFill>
                  <a:schemeClr val="tx1"/>
                </a:solidFill>
              </a:defRPr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E5269-6BDD-4C56-A6AB-E596A639C14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8125" y="311150"/>
            <a:ext cx="2016125" cy="58547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311150"/>
            <a:ext cx="5895975" cy="58547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9AEEC-033B-425D-A160-5F128105390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8800" y="5930900"/>
            <a:ext cx="1755775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d 1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" y="6048375"/>
            <a:ext cx="10445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Bildplatzhalter 4"/>
          <p:cNvSpPr>
            <a:spLocks noGrp="1"/>
          </p:cNvSpPr>
          <p:nvPr>
            <p:ph type="pic" sz="quarter" idx="11"/>
          </p:nvPr>
        </p:nvSpPr>
        <p:spPr bwMode="gray">
          <a:xfrm>
            <a:off x="0" y="0"/>
            <a:ext cx="9144000" cy="6857999"/>
          </a:xfrm>
          <a:custGeom>
            <a:avLst/>
            <a:gdLst>
              <a:gd name="connsiteX0" fmla="*/ 0 w 9144000"/>
              <a:gd name="connsiteY0" fmla="*/ 0 h 6857999"/>
              <a:gd name="connsiteX1" fmla="*/ 9144000 w 9144000"/>
              <a:gd name="connsiteY1" fmla="*/ 0 h 6857999"/>
              <a:gd name="connsiteX2" fmla="*/ 9144000 w 9144000"/>
              <a:gd name="connsiteY2" fmla="*/ 6857999 h 6857999"/>
              <a:gd name="connsiteX3" fmla="*/ 0 w 9144000"/>
              <a:gd name="connsiteY3" fmla="*/ 6857999 h 6857999"/>
              <a:gd name="connsiteX4" fmla="*/ 0 w 9144000"/>
              <a:gd name="connsiteY4" fmla="*/ 0 h 6857999"/>
              <a:gd name="connsiteX5" fmla="*/ 259644 w 9144000"/>
              <a:gd name="connsiteY5" fmla="*/ 259644 h 6857999"/>
              <a:gd name="connsiteX6" fmla="*/ 259644 w 9144000"/>
              <a:gd name="connsiteY6" fmla="*/ 6598355 h 6857999"/>
              <a:gd name="connsiteX7" fmla="*/ 8884356 w 9144000"/>
              <a:gd name="connsiteY7" fmla="*/ 6598355 h 6857999"/>
              <a:gd name="connsiteX8" fmla="*/ 8884356 w 9144000"/>
              <a:gd name="connsiteY8" fmla="*/ 259644 h 6857999"/>
              <a:gd name="connsiteX9" fmla="*/ 259644 w 9144000"/>
              <a:gd name="connsiteY9" fmla="*/ 259644 h 6857999"/>
              <a:gd name="connsiteX0" fmla="*/ 0 w 9144000"/>
              <a:gd name="connsiteY0" fmla="*/ 0 h 6857999"/>
              <a:gd name="connsiteX1" fmla="*/ 9144000 w 9144000"/>
              <a:gd name="connsiteY1" fmla="*/ 0 h 6857999"/>
              <a:gd name="connsiteX2" fmla="*/ 9144000 w 9144000"/>
              <a:gd name="connsiteY2" fmla="*/ 6857999 h 6857999"/>
              <a:gd name="connsiteX3" fmla="*/ 0 w 9144000"/>
              <a:gd name="connsiteY3" fmla="*/ 6857999 h 6857999"/>
              <a:gd name="connsiteX4" fmla="*/ 0 w 9144000"/>
              <a:gd name="connsiteY4" fmla="*/ 0 h 6857999"/>
              <a:gd name="connsiteX5" fmla="*/ 259644 w 9144000"/>
              <a:gd name="connsiteY5" fmla="*/ 4874844 h 6857999"/>
              <a:gd name="connsiteX6" fmla="*/ 259644 w 9144000"/>
              <a:gd name="connsiteY6" fmla="*/ 6598355 h 6857999"/>
              <a:gd name="connsiteX7" fmla="*/ 8884356 w 9144000"/>
              <a:gd name="connsiteY7" fmla="*/ 6598355 h 6857999"/>
              <a:gd name="connsiteX8" fmla="*/ 8884356 w 9144000"/>
              <a:gd name="connsiteY8" fmla="*/ 259644 h 6857999"/>
              <a:gd name="connsiteX9" fmla="*/ 259644 w 9144000"/>
              <a:gd name="connsiteY9" fmla="*/ 4874844 h 6857999"/>
              <a:gd name="connsiteX0" fmla="*/ 0 w 9144000"/>
              <a:gd name="connsiteY0" fmla="*/ 0 h 6857999"/>
              <a:gd name="connsiteX1" fmla="*/ 9144000 w 9144000"/>
              <a:gd name="connsiteY1" fmla="*/ 0 h 6857999"/>
              <a:gd name="connsiteX2" fmla="*/ 9144000 w 9144000"/>
              <a:gd name="connsiteY2" fmla="*/ 6857999 h 6857999"/>
              <a:gd name="connsiteX3" fmla="*/ 0 w 9144000"/>
              <a:gd name="connsiteY3" fmla="*/ 6857999 h 6857999"/>
              <a:gd name="connsiteX4" fmla="*/ 0 w 9144000"/>
              <a:gd name="connsiteY4" fmla="*/ 0 h 6857999"/>
              <a:gd name="connsiteX5" fmla="*/ 259644 w 9144000"/>
              <a:gd name="connsiteY5" fmla="*/ 4874844 h 6857999"/>
              <a:gd name="connsiteX6" fmla="*/ 259644 w 9144000"/>
              <a:gd name="connsiteY6" fmla="*/ 6598355 h 6857999"/>
              <a:gd name="connsiteX7" fmla="*/ 8884356 w 9144000"/>
              <a:gd name="connsiteY7" fmla="*/ 6598355 h 6857999"/>
              <a:gd name="connsiteX8" fmla="*/ 8877156 w 9144000"/>
              <a:gd name="connsiteY8" fmla="*/ 4666044 h 6857999"/>
              <a:gd name="connsiteX9" fmla="*/ 259644 w 9144000"/>
              <a:gd name="connsiteY9" fmla="*/ 4874844 h 6857999"/>
              <a:gd name="connsiteX0" fmla="*/ 0 w 9144000"/>
              <a:gd name="connsiteY0" fmla="*/ 0 h 6857999"/>
              <a:gd name="connsiteX1" fmla="*/ 9144000 w 9144000"/>
              <a:gd name="connsiteY1" fmla="*/ 0 h 6857999"/>
              <a:gd name="connsiteX2" fmla="*/ 9144000 w 9144000"/>
              <a:gd name="connsiteY2" fmla="*/ 6857999 h 6857999"/>
              <a:gd name="connsiteX3" fmla="*/ 0 w 9144000"/>
              <a:gd name="connsiteY3" fmla="*/ 6857999 h 6857999"/>
              <a:gd name="connsiteX4" fmla="*/ 0 w 9144000"/>
              <a:gd name="connsiteY4" fmla="*/ 0 h 6857999"/>
              <a:gd name="connsiteX5" fmla="*/ 259644 w 9144000"/>
              <a:gd name="connsiteY5" fmla="*/ 4874844 h 6857999"/>
              <a:gd name="connsiteX6" fmla="*/ 259644 w 9144000"/>
              <a:gd name="connsiteY6" fmla="*/ 6598355 h 6857999"/>
              <a:gd name="connsiteX7" fmla="*/ 8884356 w 9144000"/>
              <a:gd name="connsiteY7" fmla="*/ 6598355 h 6857999"/>
              <a:gd name="connsiteX8" fmla="*/ 8877156 w 9144000"/>
              <a:gd name="connsiteY8" fmla="*/ 4284444 h 6857999"/>
              <a:gd name="connsiteX9" fmla="*/ 259644 w 9144000"/>
              <a:gd name="connsiteY9" fmla="*/ 4874844 h 6857999"/>
              <a:gd name="connsiteX0" fmla="*/ 0 w 9144000"/>
              <a:gd name="connsiteY0" fmla="*/ 0 h 6857999"/>
              <a:gd name="connsiteX1" fmla="*/ 9144000 w 9144000"/>
              <a:gd name="connsiteY1" fmla="*/ 0 h 6857999"/>
              <a:gd name="connsiteX2" fmla="*/ 9144000 w 9144000"/>
              <a:gd name="connsiteY2" fmla="*/ 6857999 h 6857999"/>
              <a:gd name="connsiteX3" fmla="*/ 0 w 9144000"/>
              <a:gd name="connsiteY3" fmla="*/ 6857999 h 6857999"/>
              <a:gd name="connsiteX4" fmla="*/ 0 w 9144000"/>
              <a:gd name="connsiteY4" fmla="*/ 0 h 6857999"/>
              <a:gd name="connsiteX5" fmla="*/ 266844 w 9144000"/>
              <a:gd name="connsiteY5" fmla="*/ 4284444 h 6857999"/>
              <a:gd name="connsiteX6" fmla="*/ 259644 w 9144000"/>
              <a:gd name="connsiteY6" fmla="*/ 6598355 h 6857999"/>
              <a:gd name="connsiteX7" fmla="*/ 8884356 w 9144000"/>
              <a:gd name="connsiteY7" fmla="*/ 6598355 h 6857999"/>
              <a:gd name="connsiteX8" fmla="*/ 8877156 w 9144000"/>
              <a:gd name="connsiteY8" fmla="*/ 4284444 h 6857999"/>
              <a:gd name="connsiteX9" fmla="*/ 266844 w 9144000"/>
              <a:gd name="connsiteY9" fmla="*/ 4284444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6857999">
                <a:moveTo>
                  <a:pt x="0" y="0"/>
                </a:moveTo>
                <a:lnTo>
                  <a:pt x="9144000" y="0"/>
                </a:lnTo>
                <a:lnTo>
                  <a:pt x="9144000" y="6857999"/>
                </a:lnTo>
                <a:lnTo>
                  <a:pt x="0" y="6857999"/>
                </a:lnTo>
                <a:lnTo>
                  <a:pt x="0" y="0"/>
                </a:lnTo>
                <a:close/>
                <a:moveTo>
                  <a:pt x="266844" y="4284444"/>
                </a:moveTo>
                <a:lnTo>
                  <a:pt x="259644" y="6598355"/>
                </a:lnTo>
                <a:lnTo>
                  <a:pt x="8884356" y="6598355"/>
                </a:lnTo>
                <a:lnTo>
                  <a:pt x="8877156" y="4284444"/>
                </a:lnTo>
                <a:lnTo>
                  <a:pt x="266844" y="4284444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anchor="ctr"/>
          <a:lstStyle>
            <a:lvl1pPr algn="ctr">
              <a:defRPr b="0"/>
            </a:lvl1pPr>
          </a:lstStyle>
          <a:p>
            <a:pPr lvl="0"/>
            <a:r>
              <a:rPr lang="en-US" noProof="0" smtClean="0"/>
              <a:t>Bild durch Klicken auf Symbol hinzufügen</a:t>
            </a:r>
            <a:endParaRPr lang="en-US" noProof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539750" y="4508501"/>
            <a:ext cx="8064500" cy="936723"/>
          </a:xfrm>
        </p:spPr>
        <p:txBody>
          <a:bodyPr/>
          <a:lstStyle>
            <a:lvl1pPr>
              <a:lnSpc>
                <a:spcPct val="100000"/>
              </a:lnSpc>
              <a:defRPr sz="3000"/>
            </a:lvl1pPr>
          </a:lstStyle>
          <a:p>
            <a:pPr lvl="0"/>
            <a:r>
              <a:rPr lang="en-US" noProof="0" smtClean="0"/>
              <a:t>Titelmasterformat durch Klicken bearbeiten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39750" y="5446800"/>
            <a:ext cx="6119813" cy="574588"/>
          </a:xfrm>
        </p:spPr>
        <p:txBody>
          <a:bodyPr/>
          <a:lstStyle>
            <a:lvl1pPr>
              <a:defRPr sz="1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Formatvorlage des Untertitelmasters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 bwMode="gray">
          <a:xfrm>
            <a:off x="0" y="404813"/>
            <a:ext cx="9144000" cy="324000"/>
          </a:xfrm>
          <a:solidFill>
            <a:schemeClr val="accent1"/>
          </a:solidFill>
          <a:ln>
            <a:noFill/>
          </a:ln>
        </p:spPr>
        <p:txBody>
          <a:bodyPr lIns="540000" anchor="ctr"/>
          <a:lstStyle>
            <a:lvl1pPr>
              <a:lnSpc>
                <a:spcPct val="100000"/>
              </a:lnSpc>
              <a:defRPr sz="11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8CCF2-B109-48F0-8888-5D130D97029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1073B-1419-45D1-BE36-DD3A6231A01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B1D7E-086F-4403-93B7-C7318C07691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FE842-300D-482D-983C-7E91E16522F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3AEB2-3642-4DA2-9700-BE88B61426F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1F6FF-C839-4105-AF5B-5B53DDDCAC5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B962A-91DF-43A9-B6DF-4AB4FD0DD9F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0E781-E0E0-45D6-A7D5-21F37F6D384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Logo_Osram_Corp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>
            <a:off x="7740650" y="6405563"/>
            <a:ext cx="882650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539750" y="311150"/>
            <a:ext cx="80645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9750" y="1341438"/>
            <a:ext cx="80645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541338" y="6413500"/>
            <a:ext cx="285750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002D856-7FDF-4D92-A424-AF9D8334239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gray">
          <a:xfrm>
            <a:off x="539750" y="1252538"/>
            <a:ext cx="80645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de-DE">
              <a:latin typeface="Arial" pitchFamily="34" charset="0"/>
              <a:ea typeface="ＭＳ Ｐゴシック" charset="-128"/>
              <a:cs typeface="+mn-cs"/>
            </a:endParaRPr>
          </a:p>
        </p:txBody>
      </p:sp>
      <p:sp>
        <p:nvSpPr>
          <p:cNvPr id="1033" name="Line 12"/>
          <p:cNvSpPr>
            <a:spLocks noChangeShapeType="1"/>
          </p:cNvSpPr>
          <p:nvPr/>
        </p:nvSpPr>
        <p:spPr bwMode="gray">
          <a:xfrm>
            <a:off x="539750" y="6296025"/>
            <a:ext cx="80645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de-DE">
              <a:latin typeface="Arial" pitchFamily="34" charset="0"/>
              <a:ea typeface="ＭＳ Ｐゴシック" charset="-128"/>
              <a:cs typeface="+mn-cs"/>
            </a:endParaRPr>
          </a:p>
        </p:txBody>
      </p:sp>
      <p:pic>
        <p:nvPicPr>
          <p:cNvPr id="11" name="Bild 3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48488" y="6453188"/>
            <a:ext cx="585787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3" r:id="rId3"/>
    <p:sldLayoutId id="2147483654" r:id="rId4"/>
    <p:sldLayoutId id="2147483655" r:id="rId5"/>
    <p:sldLayoutId id="2147483662" r:id="rId6"/>
    <p:sldLayoutId id="2147483663" r:id="rId7"/>
    <p:sldLayoutId id="2147483656" r:id="rId8"/>
    <p:sldLayoutId id="2147483657" r:id="rId9"/>
    <p:sldLayoutId id="2147483658" r:id="rId10"/>
    <p:sldLayoutId id="2147483659" r:id="rId11"/>
    <p:sldLayoutId id="2147483664" r:id="rId12"/>
  </p:sldLayoutIdLst>
  <p:hf hdr="0"/>
  <p:txStyles>
    <p:titleStyle>
      <a:lvl1pPr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lnSpc>
          <a:spcPct val="11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  <a:cs typeface="Arial" charset="0"/>
        </a:defRPr>
      </a:lvl6pPr>
      <a:lvl7pPr marL="914400" algn="l" rtl="0" fontAlgn="base">
        <a:lnSpc>
          <a:spcPct val="11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  <a:cs typeface="Arial" charset="0"/>
        </a:defRPr>
      </a:lvl7pPr>
      <a:lvl8pPr marL="1371600" algn="l" rtl="0" fontAlgn="base">
        <a:lnSpc>
          <a:spcPct val="11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  <a:cs typeface="Arial" charset="0"/>
        </a:defRPr>
      </a:lvl8pPr>
      <a:lvl9pPr marL="1828800" algn="l" rtl="0" fontAlgn="base">
        <a:lnSpc>
          <a:spcPct val="110000"/>
        </a:lnSpc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•"/>
        <a:defRPr sz="3200" b="1">
          <a:solidFill>
            <a:schemeClr val="accent2"/>
          </a:solidFill>
          <a:latin typeface="+mn-lt"/>
          <a:ea typeface="ＭＳ Ｐゴシック" charset="0"/>
          <a:cs typeface="ＭＳ Ｐゴシック" charset="0"/>
        </a:defRPr>
      </a:lvl1pPr>
      <a:lvl2pPr marL="1588" indent="4556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49225" indent="-1460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ea typeface="Arial" charset="0"/>
          <a:cs typeface="+mn-cs"/>
        </a:defRPr>
      </a:lvl3pPr>
      <a:lvl4pPr marL="355600" indent="-2047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Arial" charset="0"/>
          <a:cs typeface="+mn-cs"/>
        </a:defRPr>
      </a:lvl4pPr>
      <a:lvl5pPr marL="539750" indent="-18256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ea typeface="Arial" charset="0"/>
          <a:cs typeface="+mn-cs"/>
        </a:defRPr>
      </a:lvl5pPr>
      <a:lvl6pPr marL="996950" indent="-182563" algn="l" rtl="0" fontAlgn="base">
        <a:lnSpc>
          <a:spcPct val="110000"/>
        </a:lnSpc>
        <a:spcBef>
          <a:spcPct val="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cs typeface="+mn-cs"/>
        </a:defRPr>
      </a:lvl6pPr>
      <a:lvl7pPr marL="1454150" indent="-182563" algn="l" rtl="0" fontAlgn="base">
        <a:lnSpc>
          <a:spcPct val="110000"/>
        </a:lnSpc>
        <a:spcBef>
          <a:spcPct val="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cs typeface="+mn-cs"/>
        </a:defRPr>
      </a:lvl7pPr>
      <a:lvl8pPr marL="1911350" indent="-182563" algn="l" rtl="0" fontAlgn="base">
        <a:lnSpc>
          <a:spcPct val="110000"/>
        </a:lnSpc>
        <a:spcBef>
          <a:spcPct val="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cs typeface="+mn-cs"/>
        </a:defRPr>
      </a:lvl8pPr>
      <a:lvl9pPr marL="2368550" indent="-182563" algn="l" rtl="0" fontAlgn="base">
        <a:lnSpc>
          <a:spcPct val="110000"/>
        </a:lnSpc>
        <a:spcBef>
          <a:spcPct val="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334392-A-dv738055_Lagerhalle-de_kl.tif"/>
          <p:cNvPicPr>
            <a:picLocks noChangeAspect="1"/>
          </p:cNvPicPr>
          <p:nvPr/>
        </p:nvPicPr>
        <p:blipFill>
          <a:blip r:embed="rId2" cstate="print"/>
          <a:srcRect l="10434"/>
          <a:stretch>
            <a:fillRect/>
          </a:stretch>
        </p:blipFill>
        <p:spPr>
          <a:xfrm>
            <a:off x="0" y="0"/>
            <a:ext cx="9158740" cy="6858000"/>
          </a:xfrm>
          <a:prstGeom prst="rect">
            <a:avLst/>
          </a:prstGeom>
        </p:spPr>
      </p:pic>
      <p:sp>
        <p:nvSpPr>
          <p:cNvPr id="15363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0" y="404813"/>
            <a:ext cx="9144000" cy="32385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www.osram.com  |  www.siteco.com</a:t>
            </a:r>
          </a:p>
        </p:txBody>
      </p:sp>
      <p:sp>
        <p:nvSpPr>
          <p:cNvPr id="15365" name="Rectangle 17"/>
          <p:cNvSpPr>
            <a:spLocks noChangeArrowheads="1"/>
          </p:cNvSpPr>
          <p:nvPr/>
        </p:nvSpPr>
        <p:spPr bwMode="gray">
          <a:xfrm>
            <a:off x="268288" y="4292600"/>
            <a:ext cx="8601075" cy="2305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539749" y="4508500"/>
            <a:ext cx="8124825" cy="936625"/>
          </a:xfrm>
        </p:spPr>
        <p:txBody>
          <a:bodyPr/>
          <a:lstStyle/>
          <a:p>
            <a:r>
              <a:rPr lang="en-US" sz="2800" dirty="0" smtClean="0">
                <a:solidFill>
                  <a:srgbClr val="E65D21"/>
                </a:solidFill>
              </a:rPr>
              <a:t>Compact High Bay LED</a:t>
            </a:r>
            <a:r>
              <a:rPr lang="en-US" sz="2800" baseline="30000" dirty="0" smtClean="0">
                <a:solidFill>
                  <a:srgbClr val="E65D21"/>
                </a:solidFill>
              </a:rPr>
              <a:t> </a:t>
            </a:r>
            <a:r>
              <a:rPr lang="en-US" sz="2800" dirty="0" smtClean="0">
                <a:solidFill>
                  <a:srgbClr val="E65D21"/>
                </a:solidFill>
              </a:rPr>
              <a:t>– </a:t>
            </a:r>
            <a:br>
              <a:rPr lang="en-US" sz="2800" dirty="0" smtClean="0">
                <a:solidFill>
                  <a:srgbClr val="E65D21"/>
                </a:solidFill>
              </a:rPr>
            </a:br>
            <a:r>
              <a:rPr lang="en-US" sz="2800" dirty="0" smtClean="0">
                <a:solidFill>
                  <a:srgbClr val="E65D21"/>
                </a:solidFill>
              </a:rPr>
              <a:t>As efficient as robust high bay </a:t>
            </a:r>
            <a:r>
              <a:rPr lang="en-US" sz="2800" dirty="0" err="1" smtClean="0">
                <a:solidFill>
                  <a:srgbClr val="E65D21"/>
                </a:solidFill>
              </a:rPr>
              <a:t>luminaires</a:t>
            </a:r>
            <a:endParaRPr lang="en-US" sz="2800" dirty="0">
              <a:solidFill>
                <a:srgbClr val="E65D21"/>
              </a:solidFill>
            </a:endParaRPr>
          </a:p>
        </p:txBody>
      </p:sp>
      <p:sp>
        <p:nvSpPr>
          <p:cNvPr id="15367" name="Untertitel 3"/>
          <p:cNvSpPr>
            <a:spLocks noGrp="1"/>
          </p:cNvSpPr>
          <p:nvPr>
            <p:ph type="subTitle" idx="1"/>
          </p:nvPr>
        </p:nvSpPr>
        <p:spPr>
          <a:xfrm>
            <a:off x="539750" y="5446713"/>
            <a:ext cx="6119813" cy="57467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S-GI MK EM | April 2014 | Preliminary Sales Presenter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Light is OSRAM</a:t>
            </a:r>
          </a:p>
        </p:txBody>
      </p:sp>
      <p:pic>
        <p:nvPicPr>
          <p:cNvPr id="15368" name="Bild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" y="6048375"/>
            <a:ext cx="10445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8800" y="5930900"/>
            <a:ext cx="1755775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eaLnBrk="0" hangingPunct="0">
              <a:buSzPct val="100000"/>
              <a:defRPr/>
            </a:pPr>
            <a:fld id="{31D22BA7-0E48-4498-ABC3-5683618E1F68}" type="slidenum">
              <a:rPr lang="de-DE" smtClean="0">
                <a:solidFill>
                  <a:srgbClr val="E65D21"/>
                </a:solidFill>
                <a:latin typeface="Arial" charset="0"/>
                <a:ea typeface="ＭＳ Ｐゴシック" pitchFamily="34" charset="-128"/>
              </a:rPr>
              <a:pPr eaLnBrk="0" hangingPunct="0">
                <a:buSzPct val="100000"/>
                <a:defRPr/>
              </a:pPr>
              <a:t>2</a:t>
            </a:fld>
            <a:endParaRPr lang="en-US" smtClean="0">
              <a:solidFill>
                <a:srgbClr val="E65D2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65D21"/>
                </a:solidFill>
                <a:ea typeface="ＭＳ Ｐゴシック" pitchFamily="34" charset="-128"/>
              </a:rPr>
              <a:t>Agenda</a:t>
            </a:r>
            <a:br>
              <a:rPr lang="en-US" dirty="0" smtClean="0">
                <a:solidFill>
                  <a:srgbClr val="E65D21"/>
                </a:solidFill>
                <a:ea typeface="ＭＳ Ｐゴシック" pitchFamily="34" charset="-128"/>
              </a:rPr>
            </a:br>
            <a:r>
              <a:rPr lang="en-US" dirty="0" smtClean="0">
                <a:solidFill>
                  <a:srgbClr val="E65D21"/>
                </a:solidFill>
              </a:rPr>
              <a:t>Compact High Bay LED</a:t>
            </a:r>
            <a:r>
              <a:rPr lang="en-US" baseline="30000" dirty="0" smtClean="0">
                <a:solidFill>
                  <a:srgbClr val="E65D21"/>
                </a:solidFill>
              </a:rPr>
              <a:t> </a:t>
            </a:r>
            <a:endParaRPr lang="en-US" dirty="0" smtClean="0">
              <a:solidFill>
                <a:srgbClr val="E65D21"/>
              </a:solidFill>
              <a:ea typeface="ＭＳ Ｐゴシック" pitchFamily="34" charset="-128"/>
            </a:endParaRPr>
          </a:p>
        </p:txBody>
      </p:sp>
      <p:graphicFrame>
        <p:nvGraphicFramePr>
          <p:cNvPr id="57414" name="Group 70"/>
          <p:cNvGraphicFramePr>
            <a:graphicFrameLocks noGrp="1"/>
          </p:cNvGraphicFramePr>
          <p:nvPr/>
        </p:nvGraphicFramePr>
        <p:xfrm>
          <a:off x="539750" y="1255713"/>
          <a:ext cx="8064500" cy="1784352"/>
        </p:xfrm>
        <a:graphic>
          <a:graphicData uri="http://schemas.openxmlformats.org/drawingml/2006/table">
            <a:tbl>
              <a:tblPr/>
              <a:tblGrid>
                <a:gridCol w="391833"/>
                <a:gridCol w="7672667"/>
              </a:tblGrid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ea typeface="ＭＳ Ｐゴシック" charset="-128"/>
                        <a:cs typeface="Arial" pitchFamily="34" charset="0"/>
                      </a:endParaRPr>
                    </a:p>
                  </a:txBody>
                  <a:tcPr marL="0" marR="0" marT="72018" marB="720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itchFamily="34" charset="0"/>
                        <a:ea typeface="ＭＳ Ｐゴシック" charset="-128"/>
                        <a:cs typeface="Arial" pitchFamily="34" charset="0"/>
                      </a:endParaRPr>
                    </a:p>
                  </a:txBody>
                  <a:tcPr marL="0" marR="0" marT="72018" marB="720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8585A"/>
                          </a:solidFill>
                          <a:effectLst/>
                          <a:latin typeface="Arial" pitchFamily="34" charset="0"/>
                        </a:rPr>
                        <a:t>1.</a:t>
                      </a:r>
                    </a:p>
                  </a:txBody>
                  <a:tcPr marL="0" marR="0" marT="72018" marB="72018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8585A"/>
                          </a:solidFill>
                          <a:effectLst/>
                          <a:latin typeface="Arial" pitchFamily="34" charset="0"/>
                        </a:rPr>
                        <a:t>Product</a:t>
                      </a:r>
                    </a:p>
                  </a:txBody>
                  <a:tcPr marL="0" marR="0" marT="72018" marB="72018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8585A"/>
                          </a:solidFill>
                          <a:effectLst/>
                          <a:latin typeface="Arial" pitchFamily="34" charset="0"/>
                        </a:rPr>
                        <a:t>2.</a:t>
                      </a:r>
                    </a:p>
                  </a:txBody>
                  <a:tcPr marL="0" marR="0" marT="72018" marB="72018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8585A"/>
                          </a:solidFill>
                          <a:effectLst/>
                          <a:latin typeface="Arial" pitchFamily="34" charset="0"/>
                        </a:rPr>
                        <a:t>Application</a:t>
                      </a:r>
                    </a:p>
                  </a:txBody>
                  <a:tcPr marL="0" marR="0" marT="72018" marB="72018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8585A"/>
                          </a:solidFill>
                          <a:effectLst/>
                          <a:latin typeface="Arial" pitchFamily="34" charset="0"/>
                        </a:rPr>
                        <a:t>3.</a:t>
                      </a:r>
                    </a:p>
                  </a:txBody>
                  <a:tcPr marL="0" marR="0" marT="72018" marB="72018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8585A"/>
                          </a:solidFill>
                          <a:effectLst/>
                          <a:latin typeface="Arial" pitchFamily="34" charset="0"/>
                        </a:rPr>
                        <a:t>Product information sheet</a:t>
                      </a:r>
                    </a:p>
                  </a:txBody>
                  <a:tcPr marL="0" marR="0" marT="72018" marB="72018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Fußzeilenplatzhalter 4"/>
          <p:cNvSpPr txBox="1">
            <a:spLocks/>
          </p:cNvSpPr>
          <p:nvPr/>
        </p:nvSpPr>
        <p:spPr>
          <a:xfrm>
            <a:off x="885825" y="6413500"/>
            <a:ext cx="6278563" cy="163513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LUM Professional |  Indoor 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Luminaires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 | </a:t>
            </a:r>
            <a:r>
              <a:rPr lang="en-US" sz="900" dirty="0" smtClean="0">
                <a:solidFill>
                  <a:srgbClr val="58585A"/>
                </a:solidFill>
              </a:rPr>
              <a:t>Compact High Bay LED</a:t>
            </a:r>
            <a:endParaRPr kumimoji="0" lang="en-US" sz="900" b="0" i="0" u="none" strike="noStrike" kern="1200" cap="none" spc="0" normalizeH="0" baseline="30000" noProof="0" dirty="0" smtClean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eaLnBrk="0" hangingPunct="0">
              <a:buSzPct val="100000"/>
              <a:defRPr/>
            </a:pPr>
            <a:fld id="{85AB828E-47F1-4266-90BF-5B4A736AE7BB}" type="slidenum">
              <a:rPr lang="de-DE" smtClean="0">
                <a:solidFill>
                  <a:srgbClr val="E65D21"/>
                </a:solidFill>
                <a:latin typeface="Arial" charset="0"/>
                <a:ea typeface="ＭＳ Ｐゴシック" pitchFamily="34" charset="-128"/>
              </a:rPr>
              <a:pPr eaLnBrk="0" hangingPunct="0">
                <a:buSzPct val="100000"/>
                <a:defRPr/>
              </a:pPr>
              <a:t>3</a:t>
            </a:fld>
            <a:endParaRPr lang="en-US" smtClean="0">
              <a:solidFill>
                <a:srgbClr val="E65D2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gray">
          <a:xfrm>
            <a:off x="539750" y="311150"/>
            <a:ext cx="8064500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rgbClr val="E65D21"/>
                </a:solidFill>
              </a:rPr>
              <a:t>Product</a:t>
            </a:r>
          </a:p>
          <a:p>
            <a:pPr eaLnBrk="0" hangingPunct="0"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rgbClr val="E65D21"/>
                </a:solidFill>
              </a:rPr>
              <a:t>Compact High Bay LED</a:t>
            </a:r>
            <a:endParaRPr lang="en-US" sz="2400" b="1" dirty="0">
              <a:solidFill>
                <a:srgbClr val="E65D21"/>
              </a:solidFill>
            </a:endParaRPr>
          </a:p>
        </p:txBody>
      </p:sp>
      <p:pic>
        <p:nvPicPr>
          <p:cNvPr id="9" name="圖片 4"/>
          <p:cNvPicPr>
            <a:picLocks noChangeAspect="1"/>
          </p:cNvPicPr>
          <p:nvPr/>
        </p:nvPicPr>
        <p:blipFill>
          <a:blip r:embed="rId3" cstate="print"/>
          <a:srcRect l="22630" t="7957" r="15077" b="12720"/>
          <a:stretch>
            <a:fillRect/>
          </a:stretch>
        </p:blipFill>
        <p:spPr bwMode="auto">
          <a:xfrm>
            <a:off x="1508588" y="1700808"/>
            <a:ext cx="5655800" cy="3514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ußzeilenplatzhalter 4"/>
          <p:cNvSpPr txBox="1">
            <a:spLocks/>
          </p:cNvSpPr>
          <p:nvPr/>
        </p:nvSpPr>
        <p:spPr>
          <a:xfrm>
            <a:off x="885825" y="6413500"/>
            <a:ext cx="6278563" cy="163513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LUM Professional |  Indoor 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Luminaires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 | </a:t>
            </a:r>
            <a:r>
              <a:rPr lang="en-US" sz="900" dirty="0" smtClean="0">
                <a:solidFill>
                  <a:srgbClr val="58585A"/>
                </a:solidFill>
              </a:rPr>
              <a:t>Compact High Bay LED</a:t>
            </a:r>
            <a:endParaRPr kumimoji="0" lang="en-US" sz="900" b="0" i="0" u="none" strike="noStrike" kern="1200" cap="none" spc="0" normalizeH="0" baseline="30000" noProof="0" dirty="0" smtClean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eaLnBrk="0" hangingPunct="0">
              <a:buSzPct val="100000"/>
              <a:defRPr/>
            </a:pPr>
            <a:fld id="{7A5C818E-E051-4E4B-A02B-EBD82DC8300A}" type="slidenum">
              <a:rPr lang="de-DE" smtClean="0">
                <a:solidFill>
                  <a:srgbClr val="E65D21"/>
                </a:solidFill>
                <a:latin typeface="Arial" charset="0"/>
                <a:ea typeface="ＭＳ Ｐゴシック" pitchFamily="34" charset="-128"/>
              </a:rPr>
              <a:pPr eaLnBrk="0" hangingPunct="0">
                <a:buSzPct val="100000"/>
                <a:defRPr/>
              </a:pPr>
              <a:t>4</a:t>
            </a:fld>
            <a:endParaRPr lang="en-US" dirty="0" smtClean="0">
              <a:solidFill>
                <a:srgbClr val="E65D2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11150"/>
            <a:ext cx="8496300" cy="814388"/>
          </a:xfrm>
        </p:spPr>
        <p:txBody>
          <a:bodyPr/>
          <a:lstStyle/>
          <a:p>
            <a:r>
              <a:rPr lang="en-US" dirty="0" smtClean="0">
                <a:solidFill>
                  <a:srgbClr val="E65D21"/>
                </a:solidFill>
                <a:ea typeface="ＭＳ Ｐゴシック" pitchFamily="34" charset="-128"/>
                <a:sym typeface="Arial" charset="0"/>
              </a:rPr>
              <a:t>Product</a:t>
            </a: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s-ES" dirty="0" smtClean="0">
                <a:ea typeface="ＭＳ Ｐゴシック" pitchFamily="34" charset="-128"/>
              </a:rPr>
              <a:t/>
            </a:r>
            <a:br>
              <a:rPr lang="es-ES" dirty="0" smtClean="0">
                <a:ea typeface="ＭＳ Ｐゴシック" pitchFamily="34" charset="-128"/>
              </a:rPr>
            </a:br>
            <a:r>
              <a:rPr lang="en-US" dirty="0" smtClean="0">
                <a:solidFill>
                  <a:srgbClr val="E65D21"/>
                </a:solidFill>
              </a:rPr>
              <a:t>Compact High Bay LED: </a:t>
            </a:r>
            <a:r>
              <a:rPr lang="en-US" dirty="0" smtClean="0">
                <a:solidFill>
                  <a:srgbClr val="E65D21"/>
                </a:solidFill>
                <a:ea typeface="ＭＳ Ｐゴシック" pitchFamily="34" charset="-128"/>
                <a:sym typeface="Arial" charset="0"/>
              </a:rPr>
              <a:t>features</a:t>
            </a:r>
            <a:endParaRPr lang="en-US" dirty="0" smtClean="0">
              <a:ea typeface="ＭＳ Ｐゴシック" pitchFamily="34" charset="-128"/>
              <a:sym typeface="Arial" charset="0"/>
            </a:endParaRPr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3438" y="1341438"/>
            <a:ext cx="3960812" cy="482441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1800" dirty="0" smtClean="0">
                <a:ea typeface="ＭＳ Ｐゴシック" pitchFamily="34" charset="-128"/>
                <a:cs typeface="ＭＳ Ｐゴシック" pitchFamily="34" charset="-128"/>
              </a:rPr>
              <a:t> </a:t>
            </a:r>
          </a:p>
          <a:p>
            <a:pPr marL="0" indent="0">
              <a:buFontTx/>
              <a:buNone/>
            </a:pPr>
            <a:endParaRPr lang="en-US" sz="1800" dirty="0" smtClean="0">
              <a:solidFill>
                <a:srgbClr val="58585A"/>
              </a:solidFill>
              <a:ea typeface="ＭＳ Ｐゴシック" pitchFamily="34" charset="-128"/>
              <a:cs typeface="ＭＳ Ｐゴシック" pitchFamily="34" charset="-128"/>
            </a:endParaRPr>
          </a:p>
          <a:p>
            <a:pPr marL="0" indent="0"/>
            <a:r>
              <a:rPr lang="en-US" sz="1500" b="0" dirty="0" smtClean="0">
                <a:solidFill>
                  <a:srgbClr val="000000"/>
                </a:solidFill>
                <a:ea typeface="Arial" charset="0"/>
                <a:cs typeface="+mn-cs"/>
                <a:sym typeface="Wingdings" pitchFamily="2" charset="2"/>
              </a:rPr>
              <a:t> Available with two dimensions and lumen</a:t>
            </a:r>
          </a:p>
          <a:p>
            <a:pPr marL="87313" indent="-87313">
              <a:buNone/>
            </a:pPr>
            <a:r>
              <a:rPr lang="en-US" sz="1500" b="0" dirty="0" smtClean="0">
                <a:solidFill>
                  <a:srgbClr val="000000"/>
                </a:solidFill>
                <a:ea typeface="Arial" charset="0"/>
                <a:cs typeface="+mn-cs"/>
                <a:sym typeface="Wingdings" pitchFamily="2" charset="2"/>
              </a:rPr>
              <a:t>	packages:</a:t>
            </a:r>
          </a:p>
          <a:p>
            <a:pPr marL="0" indent="0">
              <a:buFontTx/>
              <a:buChar char="-"/>
            </a:pPr>
            <a:r>
              <a:rPr lang="en-US" sz="1500" b="0" dirty="0" smtClean="0">
                <a:solidFill>
                  <a:srgbClr val="000000"/>
                </a:solidFill>
                <a:ea typeface="Arial" charset="0"/>
                <a:sym typeface="Wingdings" pitchFamily="2" charset="2"/>
              </a:rPr>
              <a:t> (</a:t>
            </a:r>
            <a:r>
              <a:rPr lang="de-DE" sz="1500" b="0" dirty="0" smtClean="0">
                <a:solidFill>
                  <a:srgbClr val="000000"/>
                </a:solidFill>
                <a:ea typeface="Arial" charset="0"/>
                <a:sym typeface="Wingdings" pitchFamily="2" charset="2"/>
              </a:rPr>
              <a:t>Ø) 336 mm x (H) 153 mm </a:t>
            </a:r>
            <a:r>
              <a:rPr lang="en-US" sz="1500" b="0" dirty="0" smtClean="0">
                <a:solidFill>
                  <a:srgbClr val="000000"/>
                </a:solidFill>
                <a:ea typeface="Arial" charset="0"/>
                <a:sym typeface="Wingdings" pitchFamily="2" charset="2"/>
              </a:rPr>
              <a:t>(~ 12,000 lm*)</a:t>
            </a:r>
          </a:p>
          <a:p>
            <a:pPr marL="0" indent="0">
              <a:buNone/>
            </a:pPr>
            <a:r>
              <a:rPr lang="en-US" sz="1500" b="0" dirty="0" smtClean="0">
                <a:solidFill>
                  <a:srgbClr val="000000"/>
                </a:solidFill>
                <a:ea typeface="Arial" charset="0"/>
                <a:sym typeface="Wingdings" pitchFamily="2" charset="2"/>
              </a:rPr>
              <a:t>- (</a:t>
            </a:r>
            <a:r>
              <a:rPr lang="de-DE" sz="1500" b="0" dirty="0" smtClean="0">
                <a:solidFill>
                  <a:srgbClr val="000000"/>
                </a:solidFill>
                <a:ea typeface="Arial" charset="0"/>
                <a:sym typeface="Wingdings" pitchFamily="2" charset="2"/>
              </a:rPr>
              <a:t>Ø) 387 mm x (H) 196 mm </a:t>
            </a:r>
            <a:r>
              <a:rPr lang="en-US" sz="1500" b="0" dirty="0" smtClean="0">
                <a:solidFill>
                  <a:srgbClr val="000000"/>
                </a:solidFill>
                <a:ea typeface="Arial" charset="0"/>
                <a:sym typeface="Wingdings" pitchFamily="2" charset="2"/>
              </a:rPr>
              <a:t>(~ 21,000 lm*)</a:t>
            </a:r>
          </a:p>
          <a:p>
            <a:pPr marL="0" lvl="0" indent="0">
              <a:buNone/>
            </a:pPr>
            <a:endParaRPr lang="en-US" sz="1600" b="0" dirty="0" smtClean="0">
              <a:solidFill>
                <a:srgbClr val="000000"/>
              </a:solidFill>
              <a:latin typeface="Arial" charset="0"/>
              <a:ea typeface="ＭＳ Ｐゴシック" pitchFamily="34" charset="-128"/>
              <a:cs typeface="+mn-cs"/>
              <a:sym typeface="Wingdings" pitchFamily="2" charset="2"/>
            </a:endParaRPr>
          </a:p>
          <a:p>
            <a:pPr marL="87313" indent="-87313"/>
            <a:r>
              <a:rPr lang="en-US" sz="1500" b="0" dirty="0" smtClean="0">
                <a:solidFill>
                  <a:srgbClr val="000000"/>
                </a:solidFill>
                <a:ea typeface="Arial" charset="0"/>
                <a:cs typeface="+mn-cs"/>
                <a:sym typeface="Wingdings" pitchFamily="2" charset="2"/>
              </a:rPr>
              <a:t> Possible energy savings of up to 50% (exchange of </a:t>
            </a:r>
            <a:r>
              <a:rPr lang="en-US" sz="1500" b="0" dirty="0" err="1" smtClean="0">
                <a:solidFill>
                  <a:srgbClr val="000000"/>
                </a:solidFill>
                <a:ea typeface="Arial" charset="0"/>
                <a:cs typeface="+mn-cs"/>
                <a:sym typeface="Wingdings" pitchFamily="2" charset="2"/>
              </a:rPr>
              <a:t>luminaires</a:t>
            </a:r>
            <a:r>
              <a:rPr lang="en-US" sz="1500" b="0" dirty="0" smtClean="0">
                <a:solidFill>
                  <a:srgbClr val="000000"/>
                </a:solidFill>
                <a:ea typeface="Arial" charset="0"/>
                <a:cs typeface="+mn-cs"/>
                <a:sym typeface="Wingdings" pitchFamily="2" charset="2"/>
              </a:rPr>
              <a:t> equipped with 250 W HQI lamps) or of even up to 68% (exchange of  </a:t>
            </a:r>
            <a:r>
              <a:rPr lang="en-US" sz="1500" b="0" dirty="0" err="1" smtClean="0">
                <a:solidFill>
                  <a:srgbClr val="000000"/>
                </a:solidFill>
                <a:ea typeface="Arial" charset="0"/>
                <a:cs typeface="+mn-cs"/>
                <a:sym typeface="Wingdings" pitchFamily="2" charset="2"/>
              </a:rPr>
              <a:t>luminaires</a:t>
            </a:r>
            <a:r>
              <a:rPr lang="en-US" sz="1500" b="0" dirty="0" smtClean="0">
                <a:solidFill>
                  <a:srgbClr val="000000"/>
                </a:solidFill>
                <a:ea typeface="Arial" charset="0"/>
                <a:cs typeface="+mn-cs"/>
                <a:sym typeface="Wingdings" pitchFamily="2" charset="2"/>
              </a:rPr>
              <a:t> equipped with 400 W HQL lamps) </a:t>
            </a:r>
          </a:p>
          <a:p>
            <a:pPr marL="0" indent="87313">
              <a:buNone/>
            </a:pPr>
            <a:endParaRPr lang="en-US" sz="1800" dirty="0" smtClean="0">
              <a:solidFill>
                <a:srgbClr val="58585A"/>
              </a:solidFill>
              <a:ea typeface="ＭＳ Ｐゴシック" pitchFamily="34" charset="-128"/>
              <a:cs typeface="ＭＳ Ｐゴシック" pitchFamily="34" charset="-128"/>
            </a:endParaRPr>
          </a:p>
          <a:p>
            <a:pPr marL="0" indent="87313"/>
            <a:r>
              <a:rPr lang="en-US" sz="1500" b="0" dirty="0" smtClean="0">
                <a:solidFill>
                  <a:srgbClr val="000000"/>
                </a:solidFill>
                <a:ea typeface="Arial" charset="0"/>
                <a:cs typeface="+mn-cs"/>
                <a:sym typeface="Wingdings" pitchFamily="2" charset="2"/>
              </a:rPr>
              <a:t>Very low in maintenance thanks to LEDs with</a:t>
            </a:r>
          </a:p>
          <a:p>
            <a:pPr marL="0" indent="87313">
              <a:buNone/>
            </a:pPr>
            <a:r>
              <a:rPr lang="en-US" sz="1500" b="0" dirty="0" smtClean="0">
                <a:solidFill>
                  <a:srgbClr val="000000"/>
                </a:solidFill>
                <a:ea typeface="Arial" charset="0"/>
                <a:cs typeface="+mn-cs"/>
                <a:sym typeface="Wingdings" pitchFamily="2" charset="2"/>
              </a:rPr>
              <a:t>long lifetime and IP65 (closed system)</a:t>
            </a:r>
          </a:p>
          <a:p>
            <a:pPr marL="0" indent="0"/>
            <a:endParaRPr lang="en-US" sz="1500" b="0" dirty="0" smtClean="0">
              <a:solidFill>
                <a:srgbClr val="000000"/>
              </a:solidFill>
              <a:ea typeface="Arial" charset="0"/>
              <a:cs typeface="+mn-cs"/>
              <a:sym typeface="Wingdings" pitchFamily="2" charset="2"/>
            </a:endParaRPr>
          </a:p>
          <a:p>
            <a:pPr marL="0" indent="0"/>
            <a:r>
              <a:rPr lang="en-US" sz="1500" b="0" dirty="0" smtClean="0">
                <a:solidFill>
                  <a:srgbClr val="000000"/>
                </a:solidFill>
                <a:ea typeface="Arial" charset="0"/>
                <a:cs typeface="+mn-cs"/>
                <a:sym typeface="Wingdings" pitchFamily="2" charset="2"/>
              </a:rPr>
              <a:t> Easy one-point mounting with hook or</a:t>
            </a:r>
          </a:p>
          <a:p>
            <a:pPr marL="0" indent="87313">
              <a:buNone/>
            </a:pPr>
            <a:r>
              <a:rPr lang="en-US" sz="1500" b="0" dirty="0" smtClean="0">
                <a:solidFill>
                  <a:srgbClr val="000000"/>
                </a:solidFill>
                <a:ea typeface="Arial" charset="0"/>
                <a:cs typeface="+mn-cs"/>
                <a:sym typeface="Wingdings" pitchFamily="2" charset="2"/>
              </a:rPr>
              <a:t>mounting bracket (optional accessory)</a:t>
            </a:r>
          </a:p>
        </p:txBody>
      </p:sp>
      <p:sp>
        <p:nvSpPr>
          <p:cNvPr id="28679" name="Rectangle 4"/>
          <p:cNvSpPr>
            <a:spLocks noChangeArrowheads="1"/>
          </p:cNvSpPr>
          <p:nvPr/>
        </p:nvSpPr>
        <p:spPr bwMode="gray">
          <a:xfrm>
            <a:off x="539750" y="1341438"/>
            <a:ext cx="8064500" cy="5032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eaLnBrk="0" hangingPunct="0">
              <a:lnSpc>
                <a:spcPct val="110000"/>
              </a:lnSpc>
              <a:buSzPct val="100000"/>
            </a:pPr>
            <a:r>
              <a:rPr lang="de-DE" b="1" dirty="0" smtClean="0">
                <a:solidFill>
                  <a:srgbClr val="58585A"/>
                </a:solidFill>
              </a:rPr>
              <a:t>Wide-angle LEDs </a:t>
            </a:r>
            <a:r>
              <a:rPr lang="de-DE" b="1" dirty="0" err="1" smtClean="0">
                <a:solidFill>
                  <a:srgbClr val="58585A"/>
                </a:solidFill>
              </a:rPr>
              <a:t>ensure</a:t>
            </a:r>
            <a:r>
              <a:rPr lang="de-DE" b="1" dirty="0" smtClean="0">
                <a:solidFill>
                  <a:srgbClr val="58585A"/>
                </a:solidFill>
              </a:rPr>
              <a:t> </a:t>
            </a:r>
            <a:r>
              <a:rPr lang="de-DE" b="1" dirty="0" err="1" smtClean="0">
                <a:solidFill>
                  <a:srgbClr val="58585A"/>
                </a:solidFill>
              </a:rPr>
              <a:t>good</a:t>
            </a:r>
            <a:r>
              <a:rPr lang="de-DE" b="1" dirty="0" smtClean="0">
                <a:solidFill>
                  <a:srgbClr val="58585A"/>
                </a:solidFill>
              </a:rPr>
              <a:t> </a:t>
            </a:r>
            <a:r>
              <a:rPr lang="de-DE" b="1" dirty="0" err="1" smtClean="0">
                <a:solidFill>
                  <a:srgbClr val="58585A"/>
                </a:solidFill>
              </a:rPr>
              <a:t>illumination</a:t>
            </a:r>
            <a:endParaRPr lang="de-DE" b="1" dirty="0">
              <a:solidFill>
                <a:srgbClr val="58585A"/>
              </a:solidFill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539552" y="1988840"/>
            <a:ext cx="4002179" cy="4177010"/>
          </a:xfrm>
          <a:prstGeom prst="rect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Rechteck 13"/>
          <p:cNvSpPr/>
          <p:nvPr/>
        </p:nvSpPr>
        <p:spPr bwMode="auto">
          <a:xfrm>
            <a:off x="539552" y="3907971"/>
            <a:ext cx="3958654" cy="2257879"/>
          </a:xfrm>
          <a:prstGeom prst="rect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41338" y="1988840"/>
            <a:ext cx="3958654" cy="1766731"/>
          </a:xfrm>
          <a:prstGeom prst="rect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6" name="圖片 1"/>
          <p:cNvPicPr>
            <a:picLocks noChangeAspect="1"/>
          </p:cNvPicPr>
          <p:nvPr/>
        </p:nvPicPr>
        <p:blipFill>
          <a:blip r:embed="rId3" cstate="print"/>
          <a:srcRect l="66389" t="32610" r="-796" b="7877"/>
          <a:stretch>
            <a:fillRect/>
          </a:stretch>
        </p:blipFill>
        <p:spPr bwMode="auto">
          <a:xfrm>
            <a:off x="541338" y="1988840"/>
            <a:ext cx="3956868" cy="176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圖片 1"/>
          <p:cNvPicPr>
            <a:picLocks noChangeAspect="1"/>
          </p:cNvPicPr>
          <p:nvPr/>
        </p:nvPicPr>
        <p:blipFill>
          <a:blip r:embed="rId3" cstate="print"/>
          <a:srcRect t="14259" r="65584" b="9684"/>
          <a:stretch>
            <a:fillRect/>
          </a:stretch>
        </p:blipFill>
        <p:spPr bwMode="auto">
          <a:xfrm>
            <a:off x="541338" y="3907971"/>
            <a:ext cx="3956868" cy="2257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feld 11"/>
          <p:cNvSpPr txBox="1"/>
          <p:nvPr/>
        </p:nvSpPr>
        <p:spPr>
          <a:xfrm>
            <a:off x="5760232" y="6050434"/>
            <a:ext cx="28083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900" dirty="0" smtClean="0"/>
              <a:t>* Vorläufige Daten</a:t>
            </a:r>
            <a:endParaRPr lang="de-DE" sz="900" dirty="0"/>
          </a:p>
        </p:txBody>
      </p:sp>
      <p:sp>
        <p:nvSpPr>
          <p:cNvPr id="13" name="Fußzeilenplatzhalter 4"/>
          <p:cNvSpPr txBox="1">
            <a:spLocks/>
          </p:cNvSpPr>
          <p:nvPr/>
        </p:nvSpPr>
        <p:spPr>
          <a:xfrm>
            <a:off x="885825" y="6413500"/>
            <a:ext cx="6278563" cy="163513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LUM Professional |  Indoor 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Luminaires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 | </a:t>
            </a:r>
            <a:r>
              <a:rPr lang="en-US" sz="900" dirty="0" smtClean="0">
                <a:solidFill>
                  <a:srgbClr val="58585A"/>
                </a:solidFill>
              </a:rPr>
              <a:t>Compact High Bay LED</a:t>
            </a:r>
            <a:endParaRPr kumimoji="0" lang="en-US" sz="900" b="0" i="0" u="none" strike="noStrike" kern="1200" cap="none" spc="0" normalizeH="0" baseline="30000" noProof="0" dirty="0" smtClean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3635894" y="1999121"/>
          <a:ext cx="4968355" cy="193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9004"/>
                <a:gridCol w="1656194"/>
                <a:gridCol w="157315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Conventional</a:t>
                      </a:r>
                      <a:r>
                        <a:rPr lang="de-DE" sz="1600" dirty="0" smtClean="0"/>
                        <a:t> </a:t>
                      </a:r>
                      <a:r>
                        <a:rPr lang="de-DE" sz="1600" dirty="0" err="1" smtClean="0"/>
                        <a:t>technology</a:t>
                      </a:r>
                      <a:endParaRPr lang="de-DE" sz="16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Compact</a:t>
                      </a:r>
                      <a:r>
                        <a:rPr lang="de-DE" sz="1600" baseline="0" dirty="0" smtClean="0"/>
                        <a:t> High Bay LED </a:t>
                      </a:r>
                      <a:r>
                        <a:rPr lang="de-DE" sz="1600" baseline="0" dirty="0" err="1" smtClean="0"/>
                        <a:t>aquivalent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Savings</a:t>
                      </a:r>
                      <a:endParaRPr lang="de-DE" sz="1600" dirty="0" smtClean="0"/>
                    </a:p>
                    <a:p>
                      <a:r>
                        <a:rPr lang="de-DE" sz="1600" dirty="0" smtClean="0"/>
                        <a:t>potential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250 W HQI</a:t>
                      </a:r>
                      <a:endParaRPr lang="de-DE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140 W* LED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err="1" smtClean="0"/>
                        <a:t>Up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to</a:t>
                      </a:r>
                      <a:r>
                        <a:rPr lang="de-DE" baseline="0" dirty="0" smtClean="0"/>
                        <a:t> 50%*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400 W HQL</a:t>
                      </a:r>
                      <a:endParaRPr lang="de-DE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140 W* 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Up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to</a:t>
                      </a:r>
                      <a:r>
                        <a:rPr lang="de-DE" dirty="0" smtClean="0"/>
                        <a:t> 68%*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400 W HQI</a:t>
                      </a:r>
                      <a:endParaRPr lang="de-DE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215 W* LED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err="1" smtClean="0"/>
                        <a:t>Up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to</a:t>
                      </a:r>
                      <a:r>
                        <a:rPr lang="de-DE" baseline="0" dirty="0" smtClean="0"/>
                        <a:t> 51</a:t>
                      </a:r>
                      <a:r>
                        <a:rPr lang="de-DE" dirty="0" smtClean="0"/>
                        <a:t>%*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3635894" y="4149080"/>
            <a:ext cx="4968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1463">
              <a:buFont typeface="Wingdings" pitchFamily="2" charset="2"/>
              <a:buChar char="à"/>
            </a:pPr>
            <a:r>
              <a:rPr lang="de-DE" dirty="0" smtClean="0">
                <a:solidFill>
                  <a:schemeClr val="accent1"/>
                </a:solidFill>
                <a:sym typeface="Wingdings" pitchFamily="2" charset="2"/>
              </a:rPr>
              <a:t>1:1 </a:t>
            </a:r>
            <a:r>
              <a:rPr lang="de-DE" dirty="0" err="1" smtClean="0">
                <a:solidFill>
                  <a:schemeClr val="accent1"/>
                </a:solidFill>
                <a:sym typeface="Wingdings" pitchFamily="2" charset="2"/>
              </a:rPr>
              <a:t>replacement</a:t>
            </a:r>
            <a:r>
              <a:rPr lang="de-DE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chemeClr val="accent1"/>
                </a:solidFill>
                <a:sym typeface="Wingdings" pitchFamily="2" charset="2"/>
              </a:rPr>
              <a:t>allow</a:t>
            </a:r>
            <a:r>
              <a:rPr lang="de-DE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chemeClr val="accent1"/>
                </a:solidFill>
                <a:sym typeface="Wingdings" pitchFamily="2" charset="2"/>
              </a:rPr>
              <a:t>use</a:t>
            </a:r>
            <a:r>
              <a:rPr lang="de-DE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chemeClr val="accent1"/>
                </a:solidFill>
                <a:sym typeface="Wingdings" pitchFamily="2" charset="2"/>
              </a:rPr>
              <a:t>of</a:t>
            </a:r>
            <a:r>
              <a:rPr lang="de-DE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chemeClr val="accent1"/>
                </a:solidFill>
                <a:sym typeface="Wingdings" pitchFamily="2" charset="2"/>
              </a:rPr>
              <a:t>existing</a:t>
            </a:r>
            <a:r>
              <a:rPr lang="de-DE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chemeClr val="accent1"/>
                </a:solidFill>
                <a:sym typeface="Wingdings" pitchFamily="2" charset="2"/>
              </a:rPr>
              <a:t>light</a:t>
            </a:r>
            <a:endParaRPr lang="de-DE" dirty="0" smtClean="0">
              <a:solidFill>
                <a:schemeClr val="accent1"/>
              </a:solidFill>
              <a:sym typeface="Wingdings" pitchFamily="2" charset="2"/>
            </a:endParaRPr>
          </a:p>
          <a:p>
            <a:pPr indent="271463"/>
            <a:r>
              <a:rPr lang="de-DE" dirty="0" err="1" smtClean="0">
                <a:solidFill>
                  <a:schemeClr val="accent1"/>
                </a:solidFill>
                <a:sym typeface="Wingdings" pitchFamily="2" charset="2"/>
              </a:rPr>
              <a:t>points</a:t>
            </a:r>
            <a:r>
              <a:rPr lang="de-DE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chemeClr val="accent1"/>
                </a:solidFill>
                <a:sym typeface="Wingdings" pitchFamily="2" charset="2"/>
              </a:rPr>
              <a:t>with</a:t>
            </a:r>
            <a:r>
              <a:rPr lang="de-DE" dirty="0" smtClean="0">
                <a:solidFill>
                  <a:schemeClr val="accent1"/>
                </a:solidFill>
                <a:sym typeface="Wingdings" pitchFamily="2" charset="2"/>
              </a:rPr>
              <a:t> additional </a:t>
            </a:r>
            <a:r>
              <a:rPr lang="de-DE" dirty="0" err="1" smtClean="0">
                <a:solidFill>
                  <a:schemeClr val="accent1"/>
                </a:solidFill>
                <a:sym typeface="Wingdings" pitchFamily="2" charset="2"/>
              </a:rPr>
              <a:t>energy</a:t>
            </a:r>
            <a:r>
              <a:rPr lang="de-DE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chemeClr val="accent1"/>
                </a:solidFill>
                <a:sym typeface="Wingdings" pitchFamily="2" charset="2"/>
              </a:rPr>
              <a:t>savings</a:t>
            </a:r>
            <a:endParaRPr lang="de-DE" dirty="0" smtClean="0">
              <a:solidFill>
                <a:schemeClr val="accent1"/>
              </a:solidFill>
              <a:sym typeface="Wingdings" pitchFamily="2" charset="2"/>
            </a:endParaRPr>
          </a:p>
          <a:p>
            <a:pPr indent="271463"/>
            <a:r>
              <a:rPr lang="de-DE" dirty="0" smtClean="0">
                <a:solidFill>
                  <a:schemeClr val="accent1"/>
                </a:solidFill>
                <a:sym typeface="Wingdings" pitchFamily="2" charset="2"/>
              </a:rPr>
              <a:t>potential</a:t>
            </a:r>
          </a:p>
          <a:p>
            <a:pPr>
              <a:buFont typeface="Wingdings" pitchFamily="2" charset="2"/>
              <a:buChar char="à"/>
            </a:pPr>
            <a:endParaRPr lang="de-DE" dirty="0"/>
          </a:p>
        </p:txBody>
      </p:sp>
      <p:pic>
        <p:nvPicPr>
          <p:cNvPr id="13" name="圖片 3"/>
          <p:cNvPicPr>
            <a:picLocks noChangeAspect="1"/>
          </p:cNvPicPr>
          <p:nvPr/>
        </p:nvPicPr>
        <p:blipFill>
          <a:blip r:embed="rId2" cstate="print"/>
          <a:srcRect l="23619" r="25000" b="13901"/>
          <a:stretch>
            <a:fillRect/>
          </a:stretch>
        </p:blipFill>
        <p:spPr bwMode="auto">
          <a:xfrm>
            <a:off x="806450" y="1999121"/>
            <a:ext cx="2336602" cy="191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 1"/>
          <p:cNvSpPr txBox="1">
            <a:spLocks/>
          </p:cNvSpPr>
          <p:nvPr/>
        </p:nvSpPr>
        <p:spPr bwMode="gray">
          <a:xfrm>
            <a:off x="539750" y="333375"/>
            <a:ext cx="80645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E65D21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ＭＳ Ｐゴシック" charset="0"/>
                <a:sym typeface="Arial" charset="0"/>
              </a:rPr>
              <a:t>Replacement business</a:t>
            </a:r>
            <a:r>
              <a:rPr kumimoji="0" lang="es-E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ＭＳ Ｐゴシック" charset="0"/>
              </a:rPr>
              <a:t/>
            </a:r>
            <a:br>
              <a:rPr kumimoji="0" lang="es-E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ＭＳ Ｐゴシック" charset="0"/>
              </a:rPr>
            </a:b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E65D21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ＭＳ Ｐゴシック" charset="0"/>
                <a:sym typeface="Arial" charset="0"/>
              </a:rPr>
              <a:t>Compact High Bay LED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gray">
          <a:xfrm>
            <a:off x="539750" y="1341438"/>
            <a:ext cx="8064500" cy="5032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eaLnBrk="0" hangingPunct="0">
              <a:lnSpc>
                <a:spcPct val="110000"/>
              </a:lnSpc>
              <a:buSzPct val="100000"/>
            </a:pPr>
            <a:r>
              <a:rPr lang="de-DE" b="1" dirty="0" smtClean="0">
                <a:solidFill>
                  <a:srgbClr val="58585A"/>
                </a:solidFill>
              </a:rPr>
              <a:t>1:1 </a:t>
            </a:r>
            <a:r>
              <a:rPr lang="de-DE" b="1" dirty="0" err="1" smtClean="0">
                <a:solidFill>
                  <a:srgbClr val="58585A"/>
                </a:solidFill>
              </a:rPr>
              <a:t>replacement</a:t>
            </a:r>
            <a:r>
              <a:rPr lang="de-DE" b="1" dirty="0" smtClean="0">
                <a:solidFill>
                  <a:srgbClr val="58585A"/>
                </a:solidFill>
              </a:rPr>
              <a:t> </a:t>
            </a:r>
            <a:r>
              <a:rPr lang="de-DE" b="1" dirty="0" err="1" smtClean="0">
                <a:solidFill>
                  <a:srgbClr val="58585A"/>
                </a:solidFill>
              </a:rPr>
              <a:t>for</a:t>
            </a:r>
            <a:r>
              <a:rPr lang="de-DE" b="1" dirty="0" smtClean="0">
                <a:solidFill>
                  <a:srgbClr val="58585A"/>
                </a:solidFill>
              </a:rPr>
              <a:t> </a:t>
            </a:r>
            <a:r>
              <a:rPr lang="de-DE" b="1" dirty="0" err="1" smtClean="0">
                <a:solidFill>
                  <a:srgbClr val="58585A"/>
                </a:solidFill>
              </a:rPr>
              <a:t>luminaires</a:t>
            </a:r>
            <a:r>
              <a:rPr lang="de-DE" b="1" dirty="0" smtClean="0">
                <a:solidFill>
                  <a:srgbClr val="58585A"/>
                </a:solidFill>
              </a:rPr>
              <a:t> </a:t>
            </a:r>
            <a:r>
              <a:rPr lang="de-DE" b="1" dirty="0" err="1" smtClean="0">
                <a:solidFill>
                  <a:srgbClr val="58585A"/>
                </a:solidFill>
              </a:rPr>
              <a:t>with</a:t>
            </a:r>
            <a:r>
              <a:rPr lang="de-DE" b="1" dirty="0" smtClean="0">
                <a:solidFill>
                  <a:srgbClr val="58585A"/>
                </a:solidFill>
              </a:rPr>
              <a:t> HQL </a:t>
            </a:r>
            <a:r>
              <a:rPr lang="de-DE" b="1" dirty="0" err="1" smtClean="0">
                <a:solidFill>
                  <a:srgbClr val="58585A"/>
                </a:solidFill>
              </a:rPr>
              <a:t>and</a:t>
            </a:r>
            <a:r>
              <a:rPr lang="de-DE" b="1" dirty="0" smtClean="0">
                <a:solidFill>
                  <a:srgbClr val="58585A"/>
                </a:solidFill>
              </a:rPr>
              <a:t> HQI </a:t>
            </a:r>
            <a:r>
              <a:rPr lang="de-DE" b="1" dirty="0" err="1" smtClean="0">
                <a:solidFill>
                  <a:srgbClr val="58585A"/>
                </a:solidFill>
              </a:rPr>
              <a:t>lamps</a:t>
            </a:r>
            <a:r>
              <a:rPr lang="de-DE" b="1" dirty="0" smtClean="0">
                <a:solidFill>
                  <a:srgbClr val="58585A"/>
                </a:solidFill>
              </a:rPr>
              <a:t> </a:t>
            </a:r>
            <a:r>
              <a:rPr lang="de-DE" b="1" dirty="0" err="1" smtClean="0">
                <a:solidFill>
                  <a:srgbClr val="58585A"/>
                </a:solidFill>
              </a:rPr>
              <a:t>possible</a:t>
            </a:r>
            <a:endParaRPr lang="de-DE" b="1" dirty="0">
              <a:solidFill>
                <a:srgbClr val="58585A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760232" y="6050434"/>
            <a:ext cx="28083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900" dirty="0" smtClean="0"/>
              <a:t>* Vorläufige Daten</a:t>
            </a:r>
            <a:endParaRPr lang="de-DE" sz="900" dirty="0"/>
          </a:p>
        </p:txBody>
      </p:sp>
      <p:sp>
        <p:nvSpPr>
          <p:cNvPr id="1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41338" y="6413500"/>
            <a:ext cx="285750" cy="163513"/>
          </a:xfrm>
        </p:spPr>
        <p:txBody>
          <a:bodyPr/>
          <a:lstStyle/>
          <a:p>
            <a:pPr eaLnBrk="0" hangingPunct="0">
              <a:buSzPct val="100000"/>
              <a:defRPr/>
            </a:pPr>
            <a:fld id="{7A5C818E-E051-4E4B-A02B-EBD82DC8300A}" type="slidenum">
              <a:rPr lang="de-DE" smtClean="0">
                <a:solidFill>
                  <a:srgbClr val="E65D21"/>
                </a:solidFill>
                <a:latin typeface="Arial" charset="0"/>
                <a:ea typeface="ＭＳ Ｐゴシック" pitchFamily="34" charset="-128"/>
              </a:rPr>
              <a:pPr eaLnBrk="0" hangingPunct="0">
                <a:buSzPct val="100000"/>
                <a:defRPr/>
              </a:pPr>
              <a:t>5</a:t>
            </a:fld>
            <a:endParaRPr lang="en-US" dirty="0" smtClean="0">
              <a:solidFill>
                <a:srgbClr val="E65D2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0" name="Fußzeilenplatzhalter 4"/>
          <p:cNvSpPr txBox="1">
            <a:spLocks/>
          </p:cNvSpPr>
          <p:nvPr/>
        </p:nvSpPr>
        <p:spPr>
          <a:xfrm>
            <a:off x="885825" y="6413500"/>
            <a:ext cx="6278563" cy="163513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LUM Professional |  Indoor 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Luminaires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 | </a:t>
            </a:r>
            <a:r>
              <a:rPr lang="en-US" sz="900" dirty="0" smtClean="0">
                <a:solidFill>
                  <a:srgbClr val="58585A"/>
                </a:solidFill>
              </a:rPr>
              <a:t>Compact High Bay LED</a:t>
            </a:r>
            <a:endParaRPr kumimoji="0" lang="en-US" sz="900" b="0" i="0" u="none" strike="noStrike" kern="1200" cap="none" spc="0" normalizeH="0" baseline="30000" noProof="0" dirty="0" smtClean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334392-A-dv738055_Lagerhalle-de_kl.tif"/>
          <p:cNvPicPr>
            <a:picLocks noChangeAspect="1"/>
          </p:cNvPicPr>
          <p:nvPr/>
        </p:nvPicPr>
        <p:blipFill>
          <a:blip r:embed="rId3" cstate="print"/>
          <a:srcRect l="10434"/>
          <a:stretch>
            <a:fillRect/>
          </a:stretch>
        </p:blipFill>
        <p:spPr>
          <a:xfrm>
            <a:off x="0" y="0"/>
            <a:ext cx="9158740" cy="6858000"/>
          </a:xfrm>
          <a:prstGeom prst="rect">
            <a:avLst/>
          </a:prstGeom>
        </p:spPr>
      </p:pic>
      <p:sp>
        <p:nvSpPr>
          <p:cNvPr id="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eaLnBrk="0" hangingPunct="0">
              <a:buSzPct val="100000"/>
              <a:defRPr/>
            </a:pPr>
            <a:fld id="{CDF92A1C-A92B-4EAE-BF67-DF52F56A67B2}" type="slidenum">
              <a:rPr lang="de-DE" smtClean="0">
                <a:solidFill>
                  <a:srgbClr val="E65D21"/>
                </a:solidFill>
                <a:latin typeface="Arial" charset="0"/>
                <a:ea typeface="ＭＳ Ｐゴシック" pitchFamily="34" charset="-128"/>
              </a:rPr>
              <a:pPr eaLnBrk="0" hangingPunct="0">
                <a:buSzPct val="100000"/>
                <a:defRPr/>
              </a:pPr>
              <a:t>6</a:t>
            </a:fld>
            <a:endParaRPr lang="en-US" smtClean="0">
              <a:solidFill>
                <a:srgbClr val="E65D2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4821" name="Rectangle 3"/>
          <p:cNvSpPr>
            <a:spLocks noChangeArrowheads="1"/>
          </p:cNvSpPr>
          <p:nvPr/>
        </p:nvSpPr>
        <p:spPr bwMode="gray">
          <a:xfrm>
            <a:off x="539750" y="311150"/>
            <a:ext cx="8064500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ct val="110000"/>
              </a:lnSpc>
              <a:buSzPct val="100000"/>
            </a:pPr>
            <a:r>
              <a:rPr lang="en-US" sz="2400" b="1" dirty="0" smtClean="0">
                <a:solidFill>
                  <a:schemeClr val="bg1"/>
                </a:solidFill>
              </a:rPr>
              <a:t>Application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Rectangle 29"/>
          <p:cNvSpPr>
            <a:spLocks noChangeArrowheads="1"/>
          </p:cNvSpPr>
          <p:nvPr/>
        </p:nvSpPr>
        <p:spPr bwMode="gray">
          <a:xfrm>
            <a:off x="7164388" y="404813"/>
            <a:ext cx="1439862" cy="287337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SzPct val="100000"/>
              <a:defRPr/>
            </a:pPr>
            <a:r>
              <a:rPr lang="en-US" sz="900" b="1" dirty="0" smtClean="0">
                <a:solidFill>
                  <a:srgbClr val="E65D21"/>
                </a:solidFill>
                <a:latin typeface="Arial" pitchFamily="34" charset="0"/>
                <a:cs typeface="+mn-cs"/>
              </a:rPr>
              <a:t>VERTRAULICH</a:t>
            </a:r>
            <a:endParaRPr lang="en-US" sz="900" b="1" dirty="0">
              <a:solidFill>
                <a:srgbClr val="E65D21"/>
              </a:solidFill>
              <a:latin typeface="Arial" pitchFamily="34" charset="0"/>
              <a:cs typeface="+mn-cs"/>
            </a:endParaRPr>
          </a:p>
        </p:txBody>
      </p:sp>
      <p:sp>
        <p:nvSpPr>
          <p:cNvPr id="8" name="Fußzeilenplatzhalter 4"/>
          <p:cNvSpPr txBox="1">
            <a:spLocks/>
          </p:cNvSpPr>
          <p:nvPr/>
        </p:nvSpPr>
        <p:spPr>
          <a:xfrm>
            <a:off x="885825" y="6413500"/>
            <a:ext cx="6278563" cy="163513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LUM Professional |  Indoor 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Luminaires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 | </a:t>
            </a:r>
            <a:r>
              <a:rPr lang="en-US" sz="900" dirty="0" smtClean="0">
                <a:solidFill>
                  <a:schemeClr val="bg1"/>
                </a:solidFill>
              </a:rPr>
              <a:t>Compact High Bay LED</a:t>
            </a:r>
            <a:endParaRPr kumimoji="0" lang="en-US" sz="900" b="0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eaLnBrk="0" hangingPunct="0">
              <a:buSzPct val="100000"/>
              <a:defRPr/>
            </a:pPr>
            <a:fld id="{9A76BFB4-17A9-4B1D-BF41-A8388C7FAB32}" type="slidenum">
              <a:rPr lang="de-DE" smtClean="0">
                <a:solidFill>
                  <a:srgbClr val="E65D21"/>
                </a:solidFill>
                <a:latin typeface="Arial" charset="0"/>
                <a:ea typeface="ＭＳ Ｐゴシック" pitchFamily="34" charset="-128"/>
              </a:rPr>
              <a:pPr eaLnBrk="0" hangingPunct="0">
                <a:buSzPct val="100000"/>
                <a:defRPr/>
              </a:pPr>
              <a:t>7</a:t>
            </a:fld>
            <a:endParaRPr lang="en-US" smtClean="0">
              <a:solidFill>
                <a:srgbClr val="E65D2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65D21"/>
                </a:solidFill>
                <a:ea typeface="ＭＳ Ｐゴシック" pitchFamily="34" charset="-128"/>
                <a:sym typeface="Arial" charset="0"/>
              </a:rPr>
              <a:t>Application </a:t>
            </a:r>
            <a:r>
              <a:rPr lang="es-ES" dirty="0" smtClean="0">
                <a:ea typeface="ＭＳ Ｐゴシック" pitchFamily="34" charset="-128"/>
              </a:rPr>
              <a:t/>
            </a:r>
            <a:br>
              <a:rPr lang="es-ES" dirty="0" smtClean="0">
                <a:ea typeface="ＭＳ Ｐゴシック" pitchFamily="34" charset="-128"/>
              </a:rPr>
            </a:br>
            <a:r>
              <a:rPr lang="en-US" dirty="0" smtClean="0">
                <a:solidFill>
                  <a:srgbClr val="E65D21"/>
                </a:solidFill>
              </a:rPr>
              <a:t>Compact High Bay LED</a:t>
            </a:r>
            <a:endParaRPr lang="en-US" dirty="0" smtClean="0">
              <a:solidFill>
                <a:srgbClr val="E65D21"/>
              </a:solidFill>
              <a:ea typeface="ＭＳ Ｐゴシック" pitchFamily="34" charset="-128"/>
              <a:sym typeface="Arial" charset="0"/>
            </a:endParaRP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3438" y="1341438"/>
            <a:ext cx="3960812" cy="4824412"/>
          </a:xfrm>
        </p:spPr>
        <p:txBody>
          <a:bodyPr/>
          <a:lstStyle/>
          <a:p>
            <a:pPr marL="0" indent="0">
              <a:buFontTx/>
              <a:buNone/>
            </a:pPr>
            <a:endParaRPr lang="en-US" sz="1800" dirty="0" smtClean="0">
              <a:ea typeface="ＭＳ Ｐゴシック" pitchFamily="34" charset="-128"/>
              <a:sym typeface="Wingdings" pitchFamily="2" charset="2"/>
            </a:endParaRPr>
          </a:p>
          <a:p>
            <a:pPr marL="0" indent="0">
              <a:buFontTx/>
              <a:buNone/>
            </a:pPr>
            <a:endParaRPr lang="en-US" sz="1800" b="0" dirty="0" smtClean="0">
              <a:solidFill>
                <a:srgbClr val="000000"/>
              </a:solidFill>
              <a:ea typeface="ＭＳ Ｐゴシック" pitchFamily="34" charset="-128"/>
              <a:sym typeface="Wingdings" pitchFamily="2" charset="2"/>
            </a:endParaRPr>
          </a:p>
          <a:p>
            <a:pPr marL="87313" indent="-87313">
              <a:buNone/>
            </a:pPr>
            <a:r>
              <a:rPr lang="en-US" sz="1500" b="0" dirty="0" smtClean="0">
                <a:solidFill>
                  <a:srgbClr val="000000"/>
                </a:solidFill>
                <a:ea typeface="Arial" charset="0"/>
                <a:sym typeface="Wingdings" pitchFamily="2" charset="2"/>
              </a:rPr>
              <a:t>This high bay </a:t>
            </a:r>
            <a:r>
              <a:rPr lang="en-US" sz="1500" b="0" dirty="0" err="1" smtClean="0">
                <a:solidFill>
                  <a:srgbClr val="000000"/>
                </a:solidFill>
                <a:ea typeface="Arial" charset="0"/>
                <a:sym typeface="Wingdings" pitchFamily="2" charset="2"/>
              </a:rPr>
              <a:t>luminaire</a:t>
            </a:r>
            <a:r>
              <a:rPr lang="en-US" sz="1500" b="0" dirty="0" smtClean="0">
                <a:solidFill>
                  <a:srgbClr val="000000"/>
                </a:solidFill>
                <a:ea typeface="Arial" charset="0"/>
                <a:sym typeface="Wingdings" pitchFamily="2" charset="2"/>
              </a:rPr>
              <a:t> is member of the</a:t>
            </a:r>
          </a:p>
          <a:p>
            <a:pPr marL="87313" indent="-87313">
              <a:buNone/>
            </a:pPr>
            <a:r>
              <a:rPr lang="en-US" sz="1500" b="0" dirty="0" smtClean="0">
                <a:solidFill>
                  <a:srgbClr val="000000"/>
                </a:solidFill>
                <a:ea typeface="Arial" charset="0"/>
                <a:sym typeface="Wingdings" pitchFamily="2" charset="2"/>
              </a:rPr>
              <a:t>Compact range with good price/performance</a:t>
            </a:r>
          </a:p>
          <a:p>
            <a:pPr marL="87313" indent="-87313">
              <a:buNone/>
            </a:pPr>
            <a:r>
              <a:rPr lang="en-US" sz="1500" b="0" dirty="0" smtClean="0">
                <a:solidFill>
                  <a:srgbClr val="000000"/>
                </a:solidFill>
                <a:ea typeface="Arial" charset="0"/>
                <a:sym typeface="Wingdings" pitchFamily="2" charset="2"/>
              </a:rPr>
              <a:t>ratio. It is especially suitable for usage in:</a:t>
            </a:r>
          </a:p>
          <a:p>
            <a:pPr marL="87313" indent="-87313">
              <a:buNone/>
            </a:pPr>
            <a:endParaRPr lang="en-US" sz="1500" b="0" dirty="0" smtClean="0">
              <a:solidFill>
                <a:srgbClr val="000000"/>
              </a:solidFill>
              <a:ea typeface="Arial" charset="0"/>
              <a:sym typeface="Wingdings" pitchFamily="2" charset="2"/>
            </a:endParaRPr>
          </a:p>
          <a:p>
            <a:pPr marL="87313" indent="-87313"/>
            <a:r>
              <a:rPr lang="en-US" sz="1500" b="0" dirty="0" smtClean="0">
                <a:solidFill>
                  <a:srgbClr val="000000"/>
                </a:solidFill>
                <a:ea typeface="Arial" charset="0"/>
                <a:sym typeface="Wingdings" pitchFamily="2" charset="2"/>
              </a:rPr>
              <a:t>Industry: Traffic areas and secondary rooms</a:t>
            </a:r>
          </a:p>
          <a:p>
            <a:pPr marL="87313" indent="-87313"/>
            <a:r>
              <a:rPr lang="en-US" sz="1500" b="0" dirty="0" smtClean="0">
                <a:solidFill>
                  <a:srgbClr val="000000"/>
                </a:solidFill>
                <a:ea typeface="Arial" charset="0"/>
                <a:sym typeface="Wingdings" pitchFamily="2" charset="2"/>
              </a:rPr>
              <a:t>Warehouses</a:t>
            </a:r>
          </a:p>
          <a:p>
            <a:pPr marL="87313" indent="-87313"/>
            <a:r>
              <a:rPr lang="en-US" sz="1500" b="0" dirty="0" smtClean="0">
                <a:solidFill>
                  <a:srgbClr val="000000"/>
                </a:solidFill>
                <a:ea typeface="Arial" charset="0"/>
                <a:sym typeface="Wingdings" pitchFamily="2" charset="2"/>
              </a:rPr>
              <a:t>Logistic </a:t>
            </a:r>
            <a:r>
              <a:rPr lang="en-US" sz="1500" b="0" dirty="0" err="1" smtClean="0">
                <a:solidFill>
                  <a:srgbClr val="000000"/>
                </a:solidFill>
                <a:ea typeface="Arial" charset="0"/>
                <a:sym typeface="Wingdings" pitchFamily="2" charset="2"/>
              </a:rPr>
              <a:t>centres</a:t>
            </a:r>
            <a:endParaRPr lang="en-US" sz="1500" b="0" dirty="0" smtClean="0">
              <a:solidFill>
                <a:srgbClr val="000000"/>
              </a:solidFill>
              <a:ea typeface="Arial" charset="0"/>
              <a:sym typeface="Wingdings" pitchFamily="2" charset="2"/>
            </a:endParaRPr>
          </a:p>
          <a:p>
            <a:pPr marL="87313" indent="-87313"/>
            <a:endParaRPr lang="en-US" sz="1500" b="0" dirty="0" smtClean="0">
              <a:solidFill>
                <a:srgbClr val="000000"/>
              </a:solidFill>
              <a:ea typeface="Arial" charset="0"/>
              <a:sym typeface="Wingdings" pitchFamily="2" charset="2"/>
            </a:endParaRPr>
          </a:p>
          <a:p>
            <a:pPr marL="87313" indent="-87313">
              <a:buNone/>
            </a:pPr>
            <a:r>
              <a:rPr lang="en-US" sz="1500" b="0" dirty="0" smtClean="0">
                <a:solidFill>
                  <a:srgbClr val="000000"/>
                </a:solidFill>
                <a:ea typeface="Arial" charset="0"/>
                <a:sym typeface="Wingdings" pitchFamily="2" charset="2"/>
              </a:rPr>
              <a:t>for ceiling heights from 6 to 15 m.</a:t>
            </a:r>
          </a:p>
          <a:p>
            <a:pPr marL="87313" indent="-87313">
              <a:buNone/>
            </a:pPr>
            <a:endParaRPr lang="en-US" sz="1500" b="0" dirty="0" smtClean="0">
              <a:solidFill>
                <a:srgbClr val="000000"/>
              </a:solidFill>
              <a:ea typeface="Arial" charset="0"/>
              <a:sym typeface="Wingdings" pitchFamily="2" charset="2"/>
            </a:endParaRPr>
          </a:p>
          <a:p>
            <a:pPr marL="87313" indent="-87313">
              <a:buNone/>
            </a:pPr>
            <a:endParaRPr lang="en-US" sz="1500" b="0" dirty="0" smtClean="0">
              <a:solidFill>
                <a:srgbClr val="000000"/>
              </a:solidFill>
              <a:ea typeface="Arial" charset="0"/>
              <a:sym typeface="Wingdings" pitchFamily="2" charset="2"/>
            </a:endParaRPr>
          </a:p>
          <a:p>
            <a:pPr lvl="2">
              <a:buNone/>
            </a:pP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2774" name="Rectangle 4"/>
          <p:cNvSpPr>
            <a:spLocks noChangeArrowheads="1"/>
          </p:cNvSpPr>
          <p:nvPr/>
        </p:nvSpPr>
        <p:spPr bwMode="gray">
          <a:xfrm>
            <a:off x="539750" y="1341438"/>
            <a:ext cx="8064500" cy="5032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eaLnBrk="0" hangingPunct="0">
              <a:lnSpc>
                <a:spcPct val="110000"/>
              </a:lnSpc>
              <a:buSzPct val="100000"/>
            </a:pPr>
            <a:r>
              <a:rPr lang="de-DE" b="1" dirty="0" err="1" smtClean="0">
                <a:solidFill>
                  <a:srgbClr val="58585A"/>
                </a:solidFill>
              </a:rPr>
              <a:t>Ideally</a:t>
            </a:r>
            <a:r>
              <a:rPr lang="de-DE" b="1" dirty="0" smtClean="0">
                <a:solidFill>
                  <a:srgbClr val="58585A"/>
                </a:solidFill>
              </a:rPr>
              <a:t> </a:t>
            </a:r>
            <a:r>
              <a:rPr lang="de-DE" b="1" dirty="0" err="1" smtClean="0">
                <a:solidFill>
                  <a:srgbClr val="58585A"/>
                </a:solidFill>
              </a:rPr>
              <a:t>suited</a:t>
            </a:r>
            <a:r>
              <a:rPr lang="de-DE" b="1" dirty="0" smtClean="0">
                <a:solidFill>
                  <a:srgbClr val="58585A"/>
                </a:solidFill>
              </a:rPr>
              <a:t> </a:t>
            </a:r>
            <a:r>
              <a:rPr lang="de-DE" b="1" dirty="0" err="1" smtClean="0">
                <a:solidFill>
                  <a:srgbClr val="58585A"/>
                </a:solidFill>
              </a:rPr>
              <a:t>for</a:t>
            </a:r>
            <a:r>
              <a:rPr lang="de-DE" b="1" dirty="0" smtClean="0">
                <a:solidFill>
                  <a:srgbClr val="58585A"/>
                </a:solidFill>
              </a:rPr>
              <a:t> </a:t>
            </a:r>
            <a:r>
              <a:rPr lang="de-DE" b="1" dirty="0" err="1" smtClean="0">
                <a:solidFill>
                  <a:srgbClr val="58585A"/>
                </a:solidFill>
              </a:rPr>
              <a:t>industry</a:t>
            </a:r>
            <a:r>
              <a:rPr lang="de-DE" b="1" dirty="0" smtClean="0">
                <a:solidFill>
                  <a:srgbClr val="58585A"/>
                </a:solidFill>
              </a:rPr>
              <a:t> </a:t>
            </a:r>
            <a:r>
              <a:rPr lang="de-DE" b="1" dirty="0" err="1" smtClean="0">
                <a:solidFill>
                  <a:srgbClr val="58585A"/>
                </a:solidFill>
              </a:rPr>
              <a:t>applications</a:t>
            </a:r>
            <a:endParaRPr lang="en-US" b="1" dirty="0">
              <a:solidFill>
                <a:srgbClr val="58585A"/>
              </a:solidFill>
            </a:endParaRPr>
          </a:p>
        </p:txBody>
      </p:sp>
      <p:pic>
        <p:nvPicPr>
          <p:cNvPr id="12" name="Grafik 11" descr="340580-A-72778986-de_kl.jpg"/>
          <p:cNvPicPr>
            <a:picLocks noChangeAspect="1"/>
          </p:cNvPicPr>
          <p:nvPr/>
        </p:nvPicPr>
        <p:blipFill>
          <a:blip r:embed="rId3" cstate="print"/>
          <a:srcRect b="24014"/>
          <a:stretch>
            <a:fillRect/>
          </a:stretch>
        </p:blipFill>
        <p:spPr>
          <a:xfrm>
            <a:off x="541338" y="1989559"/>
            <a:ext cx="3886646" cy="4176291"/>
          </a:xfrm>
          <a:prstGeom prst="rect">
            <a:avLst/>
          </a:prstGeom>
        </p:spPr>
      </p:pic>
      <p:sp>
        <p:nvSpPr>
          <p:cNvPr id="8" name="Fußzeilenplatzhalter 4"/>
          <p:cNvSpPr txBox="1">
            <a:spLocks/>
          </p:cNvSpPr>
          <p:nvPr/>
        </p:nvSpPr>
        <p:spPr>
          <a:xfrm>
            <a:off x="885825" y="6413500"/>
            <a:ext cx="6278563" cy="163513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LUM Professional |  Indoor 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Luminaires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 | </a:t>
            </a:r>
            <a:r>
              <a:rPr lang="en-US" sz="900" dirty="0" smtClean="0">
                <a:solidFill>
                  <a:srgbClr val="58585A"/>
                </a:solidFill>
              </a:rPr>
              <a:t>Compact High Bay LED</a:t>
            </a:r>
            <a:endParaRPr kumimoji="0" lang="en-US" sz="900" b="0" i="0" u="none" strike="noStrike" kern="1200" cap="none" spc="0" normalizeH="0" baseline="30000" noProof="0" dirty="0" smtClean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Titel 1"/>
          <p:cNvSpPr>
            <a:spLocks noGrp="1"/>
          </p:cNvSpPr>
          <p:nvPr>
            <p:ph type="title" idx="4294967295"/>
          </p:nvPr>
        </p:nvSpPr>
        <p:spPr>
          <a:xfrm>
            <a:off x="539750" y="333375"/>
            <a:ext cx="8064500" cy="792163"/>
          </a:xfrm>
        </p:spPr>
        <p:txBody>
          <a:bodyPr/>
          <a:lstStyle/>
          <a:p>
            <a:r>
              <a:rPr lang="en-US" dirty="0" smtClean="0">
                <a:solidFill>
                  <a:srgbClr val="E65D21"/>
                </a:solidFill>
                <a:ea typeface="ＭＳ Ｐゴシック" pitchFamily="34" charset="-128"/>
                <a:sym typeface="Arial" charset="0"/>
              </a:rPr>
              <a:t>Product information sheet</a:t>
            </a:r>
            <a:r>
              <a:rPr lang="es-ES" dirty="0" smtClean="0">
                <a:ea typeface="ＭＳ Ｐゴシック" pitchFamily="34" charset="-128"/>
              </a:rPr>
              <a:t/>
            </a:r>
            <a:br>
              <a:rPr lang="es-ES" dirty="0" smtClean="0">
                <a:ea typeface="ＭＳ Ｐゴシック" pitchFamily="34" charset="-128"/>
              </a:rPr>
            </a:br>
            <a:r>
              <a:rPr lang="en-US" dirty="0" smtClean="0">
                <a:solidFill>
                  <a:srgbClr val="E65D21"/>
                </a:solidFill>
                <a:ea typeface="ＭＳ Ｐゴシック" pitchFamily="34" charset="-128"/>
                <a:sym typeface="Arial" charset="0"/>
              </a:rPr>
              <a:t>Compact High Bay LED</a:t>
            </a:r>
          </a:p>
        </p:txBody>
      </p:sp>
      <p:sp>
        <p:nvSpPr>
          <p:cNvPr id="57349" name="Rechteck 14"/>
          <p:cNvSpPr>
            <a:spLocks noChangeArrowheads="1"/>
          </p:cNvSpPr>
          <p:nvPr/>
        </p:nvSpPr>
        <p:spPr bwMode="gray">
          <a:xfrm>
            <a:off x="5435600" y="1412875"/>
            <a:ext cx="3168650" cy="4608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lIns="90000" tIns="82800" rIns="90000" bIns="46800"/>
          <a:lstStyle/>
          <a:p>
            <a:pPr eaLnBrk="0" hangingPunct="0">
              <a:lnSpc>
                <a:spcPct val="110000"/>
              </a:lnSpc>
              <a:spcBef>
                <a:spcPct val="5000"/>
              </a:spcBef>
              <a:buSzPct val="100000"/>
            </a:pPr>
            <a:r>
              <a:rPr lang="en-US" sz="1100" b="1" dirty="0" smtClean="0">
                <a:solidFill>
                  <a:srgbClr val="000000"/>
                </a:solidFill>
              </a:rPr>
              <a:t>Product description:</a:t>
            </a:r>
            <a:endParaRPr lang="en-US" sz="1100" b="1" dirty="0">
              <a:solidFill>
                <a:srgbClr val="000000"/>
              </a:solidFill>
            </a:endParaRPr>
          </a:p>
          <a:p>
            <a:pPr marL="179388" lvl="1" indent="-177800">
              <a:lnSpc>
                <a:spcPct val="95000"/>
              </a:lnSpc>
              <a:spcBef>
                <a:spcPct val="5000"/>
              </a:spcBef>
              <a:buFontTx/>
              <a:buChar char="•"/>
            </a:pPr>
            <a:r>
              <a:rPr lang="en-US" sz="1100" dirty="0" smtClean="0"/>
              <a:t> Two diameters with approx. 12,000 m and 21,000lm</a:t>
            </a:r>
          </a:p>
          <a:p>
            <a:pPr marL="179388" lvl="1" indent="-177800">
              <a:lnSpc>
                <a:spcPct val="95000"/>
              </a:lnSpc>
              <a:spcBef>
                <a:spcPct val="5000"/>
              </a:spcBef>
              <a:buFontTx/>
              <a:buChar char="•"/>
            </a:pPr>
            <a:r>
              <a:rPr lang="en-US" sz="1100" dirty="0" smtClean="0"/>
              <a:t> Optic: symmetrical wide-angled beam</a:t>
            </a:r>
          </a:p>
          <a:p>
            <a:pPr marL="179388" lvl="1" indent="-177800">
              <a:lnSpc>
                <a:spcPct val="95000"/>
              </a:lnSpc>
              <a:spcBef>
                <a:spcPct val="5000"/>
              </a:spcBef>
              <a:buFontTx/>
              <a:buChar char="•"/>
            </a:pPr>
            <a:r>
              <a:rPr lang="en-US" sz="1100" dirty="0" smtClean="0"/>
              <a:t> Highly efficient: 98 lm/W</a:t>
            </a:r>
          </a:p>
          <a:p>
            <a:pPr marL="179388" lvl="1" indent="-177800">
              <a:lnSpc>
                <a:spcPct val="95000"/>
              </a:lnSpc>
              <a:spcBef>
                <a:spcPct val="5000"/>
              </a:spcBef>
              <a:buFontTx/>
              <a:buChar char="•"/>
            </a:pPr>
            <a:r>
              <a:rPr lang="en-US" sz="1100" dirty="0" smtClean="0"/>
              <a:t> IP65, closed system</a:t>
            </a:r>
          </a:p>
          <a:p>
            <a:pPr marL="0" lvl="1" indent="-177800">
              <a:lnSpc>
                <a:spcPct val="95000"/>
              </a:lnSpc>
              <a:spcBef>
                <a:spcPts val="0"/>
              </a:spcBef>
              <a:buFontTx/>
              <a:buChar char="•"/>
            </a:pPr>
            <a:r>
              <a:rPr lang="en-US" sz="1100" dirty="0" smtClean="0"/>
              <a:t> Operating temperature: -20°C to + 40°C</a:t>
            </a:r>
          </a:p>
          <a:p>
            <a:pPr marL="179388" lvl="1" indent="-177800">
              <a:lnSpc>
                <a:spcPct val="95000"/>
              </a:lnSpc>
              <a:spcBef>
                <a:spcPct val="5000"/>
              </a:spcBef>
              <a:buFontTx/>
              <a:buChar char="•"/>
            </a:pPr>
            <a:r>
              <a:rPr lang="en-US" sz="1100" dirty="0" smtClean="0"/>
              <a:t> Lifetime: 50,000h @30°C (L70/B50)</a:t>
            </a:r>
          </a:p>
          <a:p>
            <a:pPr marL="179388" lvl="1" indent="-177800">
              <a:lnSpc>
                <a:spcPct val="95000"/>
              </a:lnSpc>
              <a:spcBef>
                <a:spcPct val="5000"/>
              </a:spcBef>
              <a:buFontTx/>
              <a:buChar char="•"/>
            </a:pPr>
            <a:r>
              <a:rPr lang="en-US" sz="1100" dirty="0" smtClean="0"/>
              <a:t>Mounting: Chain (one-point installation),   mounting </a:t>
            </a:r>
            <a:r>
              <a:rPr lang="en-US" sz="1100" dirty="0" err="1" smtClean="0"/>
              <a:t>brackete</a:t>
            </a:r>
            <a:endParaRPr lang="en-US" sz="1100" dirty="0" smtClean="0">
              <a:solidFill>
                <a:srgbClr val="000000"/>
              </a:solidFill>
              <a:ea typeface="ヒラギノ角ゴ Pro W3"/>
              <a:cs typeface="ヒラギノ角ゴ Pro W3"/>
            </a:endParaRPr>
          </a:p>
          <a:p>
            <a:pPr eaLnBrk="0" hangingPunct="0">
              <a:lnSpc>
                <a:spcPct val="110000"/>
              </a:lnSpc>
              <a:spcBef>
                <a:spcPct val="5000"/>
              </a:spcBef>
              <a:buSzPct val="100000"/>
            </a:pPr>
            <a:endParaRPr lang="en-US" sz="1100" dirty="0">
              <a:solidFill>
                <a:srgbClr val="000000"/>
              </a:solidFill>
              <a:ea typeface="ヒラギノ角ゴ Pro W3"/>
              <a:cs typeface="ヒラギノ角ゴ Pro W3"/>
            </a:endParaRPr>
          </a:p>
          <a:p>
            <a:pPr eaLnBrk="0" hangingPunct="0">
              <a:lnSpc>
                <a:spcPct val="110000"/>
              </a:lnSpc>
              <a:spcBef>
                <a:spcPct val="5000"/>
              </a:spcBef>
              <a:buSzPct val="100000"/>
            </a:pPr>
            <a:r>
              <a:rPr lang="en-US" sz="1100" b="1" dirty="0" smtClean="0">
                <a:solidFill>
                  <a:srgbClr val="000000"/>
                </a:solidFill>
              </a:rPr>
              <a:t>Unique Selling Proposition </a:t>
            </a:r>
            <a:r>
              <a:rPr lang="de-DE" sz="1100" b="1" dirty="0" smtClean="0">
                <a:solidFill>
                  <a:srgbClr val="000000"/>
                </a:solidFill>
                <a:ea typeface="ヒラギノ角ゴ Pro W3"/>
                <a:cs typeface="ヒラギノ角ゴ Pro W3"/>
              </a:rPr>
              <a:t>(USP)</a:t>
            </a:r>
            <a:r>
              <a:rPr lang="en-US" sz="1100" b="1" dirty="0" smtClean="0">
                <a:solidFill>
                  <a:srgbClr val="000000"/>
                </a:solidFill>
              </a:rPr>
              <a:t>:</a:t>
            </a:r>
            <a:endParaRPr lang="en-US" sz="1100" b="1" dirty="0">
              <a:solidFill>
                <a:srgbClr val="000000"/>
              </a:solidFill>
            </a:endParaRPr>
          </a:p>
          <a:p>
            <a:pPr marL="179388" lvl="1" indent="-177800">
              <a:lnSpc>
                <a:spcPct val="95000"/>
              </a:lnSpc>
              <a:spcBef>
                <a:spcPct val="5000"/>
              </a:spcBef>
              <a:buFontTx/>
              <a:buChar char="•"/>
            </a:pPr>
            <a:r>
              <a:rPr lang="en-US" sz="1100" dirty="0" smtClean="0"/>
              <a:t>Easy one-point installation with </a:t>
            </a:r>
            <a:r>
              <a:rPr lang="en-US" sz="1100" dirty="0" err="1" smtClean="0"/>
              <a:t>Plug’n’Play</a:t>
            </a:r>
            <a:endParaRPr lang="en-US" sz="1100" dirty="0" smtClean="0"/>
          </a:p>
          <a:p>
            <a:pPr marL="179388" lvl="1" indent="-177800">
              <a:lnSpc>
                <a:spcPct val="95000"/>
              </a:lnSpc>
              <a:spcBef>
                <a:spcPct val="5000"/>
              </a:spcBef>
              <a:buFontTx/>
              <a:buChar char="•"/>
            </a:pPr>
            <a:r>
              <a:rPr lang="en-US" sz="1100" dirty="0" smtClean="0"/>
              <a:t>1:1 substitute for 250W HQI and 400W HQL lamps</a:t>
            </a:r>
          </a:p>
          <a:p>
            <a:pPr marL="179388" lvl="1" indent="-177800">
              <a:lnSpc>
                <a:spcPct val="95000"/>
              </a:lnSpc>
              <a:spcBef>
                <a:spcPct val="5000"/>
              </a:spcBef>
              <a:buFontTx/>
              <a:buChar char="•"/>
            </a:pPr>
            <a:r>
              <a:rPr lang="en-US" sz="1100" dirty="0" smtClean="0">
                <a:solidFill>
                  <a:schemeClr val="accent6">
                    <a:lumMod val="10000"/>
                  </a:schemeClr>
                </a:solidFill>
                <a:latin typeface="Arial" pitchFamily="34" charset="0"/>
                <a:ea typeface="MS PGothic" pitchFamily="34" charset="-128"/>
              </a:rPr>
              <a:t>Energy savings of up to 50% (HCI) or even up to 68% (HQI), low maintenance (LED)</a:t>
            </a:r>
            <a:endParaRPr lang="en-US" sz="1100" dirty="0" smtClean="0"/>
          </a:p>
          <a:p>
            <a:pPr marL="179388" lvl="1" indent="-177800">
              <a:lnSpc>
                <a:spcPct val="95000"/>
              </a:lnSpc>
              <a:spcBef>
                <a:spcPct val="5000"/>
              </a:spcBef>
              <a:buFontTx/>
              <a:buChar char="•"/>
            </a:pPr>
            <a:r>
              <a:rPr lang="en-US" sz="1100" dirty="0" smtClean="0"/>
              <a:t>Good price/performance ratio</a:t>
            </a:r>
            <a:endParaRPr lang="en-US" sz="1100" dirty="0" smtClean="0">
              <a:solidFill>
                <a:srgbClr val="000000"/>
              </a:solidFill>
              <a:ea typeface="ヒラギノ角ゴ Pro W3"/>
              <a:cs typeface="ヒラギノ角ゴ Pro W3"/>
            </a:endParaRPr>
          </a:p>
          <a:p>
            <a:pPr eaLnBrk="0" hangingPunct="0">
              <a:lnSpc>
                <a:spcPct val="110000"/>
              </a:lnSpc>
              <a:spcBef>
                <a:spcPct val="5000"/>
              </a:spcBef>
              <a:buSzPct val="100000"/>
            </a:pPr>
            <a:endParaRPr lang="en-US" sz="1100" dirty="0">
              <a:solidFill>
                <a:srgbClr val="000000"/>
              </a:solidFill>
              <a:ea typeface="ヒラギノ角ゴ Pro W3"/>
              <a:cs typeface="ヒラギノ角ゴ Pro W3"/>
            </a:endParaRPr>
          </a:p>
          <a:p>
            <a:pPr eaLnBrk="0" hangingPunct="0">
              <a:lnSpc>
                <a:spcPct val="110000"/>
              </a:lnSpc>
              <a:spcBef>
                <a:spcPct val="5000"/>
              </a:spcBef>
              <a:buSzPct val="100000"/>
            </a:pPr>
            <a:r>
              <a:rPr lang="en-US" sz="1100" b="1" dirty="0" smtClean="0">
                <a:solidFill>
                  <a:srgbClr val="000000"/>
                </a:solidFill>
              </a:rPr>
              <a:t>Application:</a:t>
            </a:r>
            <a:endParaRPr lang="en-US" sz="1100" b="1" dirty="0">
              <a:solidFill>
                <a:srgbClr val="000000"/>
              </a:solidFill>
            </a:endParaRPr>
          </a:p>
          <a:p>
            <a:pPr marL="179388" lvl="1" indent="-177800">
              <a:lnSpc>
                <a:spcPct val="95000"/>
              </a:lnSpc>
              <a:spcBef>
                <a:spcPct val="5000"/>
              </a:spcBef>
              <a:buFontTx/>
              <a:buChar char="•"/>
            </a:pPr>
            <a:r>
              <a:rPr lang="en-US" sz="1100" dirty="0" smtClean="0"/>
              <a:t>Industry: Traffic areas and secondary rooms</a:t>
            </a:r>
          </a:p>
          <a:p>
            <a:pPr marL="179388" lvl="1" indent="-177800">
              <a:lnSpc>
                <a:spcPct val="95000"/>
              </a:lnSpc>
              <a:spcBef>
                <a:spcPct val="5000"/>
              </a:spcBef>
              <a:buFontTx/>
              <a:buChar char="•"/>
            </a:pPr>
            <a:r>
              <a:rPr lang="en-US" sz="1100" dirty="0" smtClean="0"/>
              <a:t>Warehouses, logistic </a:t>
            </a:r>
            <a:r>
              <a:rPr lang="en-US" sz="1100" dirty="0" err="1" smtClean="0"/>
              <a:t>centres</a:t>
            </a:r>
            <a:endParaRPr lang="en-US" sz="1100" dirty="0" smtClean="0"/>
          </a:p>
          <a:p>
            <a:pPr marL="179388" lvl="1" indent="-177800">
              <a:lnSpc>
                <a:spcPct val="95000"/>
              </a:lnSpc>
              <a:spcBef>
                <a:spcPct val="5000"/>
              </a:spcBef>
              <a:buFontTx/>
              <a:buChar char="•"/>
            </a:pPr>
            <a:r>
              <a:rPr lang="en-US" sz="1100" dirty="0" smtClean="0"/>
              <a:t>Suitable for ceiling heights from 6 to 15m</a:t>
            </a:r>
          </a:p>
        </p:txBody>
      </p:sp>
      <p:graphicFrame>
        <p:nvGraphicFramePr>
          <p:cNvPr id="11" name="Group 60"/>
          <p:cNvGraphicFramePr>
            <a:graphicFrameLocks noGrp="1"/>
          </p:cNvGraphicFramePr>
          <p:nvPr/>
        </p:nvGraphicFramePr>
        <p:xfrm>
          <a:off x="2460171" y="1410261"/>
          <a:ext cx="2759901" cy="4617661"/>
        </p:xfrm>
        <a:graphic>
          <a:graphicData uri="http://schemas.openxmlformats.org/drawingml/2006/table">
            <a:tbl>
              <a:tblPr/>
              <a:tblGrid>
                <a:gridCol w="1305843"/>
                <a:gridCol w="1454058"/>
              </a:tblGrid>
              <a:tr h="188989">
                <a:tc gridSpan="2"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65D2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Key technical data </a:t>
                      </a:r>
                      <a:r>
                        <a:rPr kumimoji="0" lang="en-US" sz="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E65D2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(reference type)*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9263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 W3" pitchFamily="1" charset="-128"/>
                        </a:rPr>
                        <a:t>Lumen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Approx.12,000 lm / 21,000 lm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3947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System wattage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140 W / 215 W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3947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Voltage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220 – 240 V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3947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/>
                        <a:t>System efficiency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98 lm/W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3947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Light color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4000 K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3947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CRI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&gt; 70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3947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UGR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28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215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Protection class/</a:t>
                      </a: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Impact resistance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IP65 </a:t>
                      </a: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IK08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6232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Lifetime (L70/B50)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Up to 50,000 h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3947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Guarantee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5 years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3138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ECG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ECG included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08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Controls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On/off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ＭＳ Ｐゴシック" pitchFamily="34" charset="-128"/>
                      </a:endParaRP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898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Dimensions (D/H)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360/410 x 200 mm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898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Weight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6.5 kg / 9 kg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771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Order number (EAN)</a:t>
                      </a: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ＭＳ Ｐゴシック" pitchFamily="34" charset="-128"/>
                      </a:endParaRP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Order number (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Siteco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ＭＳ Ｐゴシック" pitchFamily="34" charset="-128"/>
                        </a:rPr>
                        <a:t>)</a:t>
                      </a:r>
                    </a:p>
                  </a:txBody>
                  <a:tcPr marL="36000" marR="36000" marT="21603" marB="21603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4050737722320</a:t>
                      </a:r>
                      <a:r>
                        <a:rPr kumimoji="0" lang="de-DE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 (12 </a:t>
                      </a:r>
                      <a:r>
                        <a:rPr kumimoji="0" lang="de-DE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klm</a:t>
                      </a:r>
                      <a:r>
                        <a:rPr kumimoji="0" lang="de-DE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4050737723570</a:t>
                      </a:r>
                      <a:r>
                        <a:rPr kumimoji="0" lang="de-DE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 (21 </a:t>
                      </a:r>
                      <a:r>
                        <a:rPr kumimoji="0" lang="de-DE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klm</a:t>
                      </a:r>
                      <a:r>
                        <a:rPr kumimoji="0" lang="de-DE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)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5NX32271A0H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(12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klm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5NX32271A0M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(21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klm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ＭＳ Ｐゴシック" pitchFamily="34" charset="-128"/>
                      </a:endParaRP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898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4" charset="0"/>
                        </a:rPr>
                        <a:t>Accessories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ＭＳ Ｐゴシック" pitchFamily="34" charset="-128"/>
                      </a:endParaRP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9939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Mounting bracket, 360mm</a:t>
                      </a: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Mounting bracket 420mm</a:t>
                      </a: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Chain</a:t>
                      </a: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4050737723884 / 5NX30001</a:t>
                      </a: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4050737723594</a:t>
                      </a:r>
                      <a:r>
                        <a:rPr kumimoji="0" lang="de-DE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/ </a:t>
                      </a:r>
                      <a:r>
                        <a:rPr kumimoji="0" lang="de-DE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5NX30002</a:t>
                      </a: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4039806999856 / 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5LY9005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ＭＳ Ｐゴシック" pitchFamily="34" charset="-128"/>
                      </a:endParaRPr>
                    </a:p>
                  </a:txBody>
                  <a:tcPr marL="36000" marR="36000" marT="21603" marB="21603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788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圖片 4"/>
          <p:cNvPicPr>
            <a:picLocks noChangeAspect="1"/>
          </p:cNvPicPr>
          <p:nvPr/>
        </p:nvPicPr>
        <p:blipFill>
          <a:blip r:embed="rId3" cstate="print"/>
          <a:srcRect l="22630" t="7957" r="15077" b="12720"/>
          <a:stretch>
            <a:fillRect/>
          </a:stretch>
        </p:blipFill>
        <p:spPr bwMode="auto">
          <a:xfrm>
            <a:off x="564528" y="1995231"/>
            <a:ext cx="1773860" cy="1102193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1142" y="3202969"/>
            <a:ext cx="1787245" cy="146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feld 13"/>
          <p:cNvSpPr txBox="1"/>
          <p:nvPr/>
        </p:nvSpPr>
        <p:spPr>
          <a:xfrm>
            <a:off x="5364088" y="6022601"/>
            <a:ext cx="34568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/>
              <a:t>* </a:t>
            </a:r>
            <a:r>
              <a:rPr lang="de-DE" sz="900" dirty="0" err="1" smtClean="0"/>
              <a:t>Preliminary</a:t>
            </a:r>
            <a:r>
              <a:rPr lang="de-DE" sz="900" dirty="0" smtClean="0"/>
              <a:t> </a:t>
            </a:r>
            <a:r>
              <a:rPr lang="de-DE" sz="900" dirty="0" err="1" smtClean="0"/>
              <a:t>technical</a:t>
            </a:r>
            <a:r>
              <a:rPr lang="de-DE" sz="900" dirty="0" smtClean="0"/>
              <a:t> </a:t>
            </a:r>
            <a:r>
              <a:rPr lang="de-DE" sz="900" dirty="0" err="1" smtClean="0"/>
              <a:t>data</a:t>
            </a:r>
            <a:endParaRPr lang="de-DE" sz="900" dirty="0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gray">
          <a:xfrm>
            <a:off x="539750" y="1412875"/>
            <a:ext cx="1798638" cy="50395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lIns="90000" tIns="82800" rIns="90000" bIns="46800"/>
          <a:lstStyle/>
          <a:p>
            <a:pPr eaLnBrk="0" hangingPunct="0">
              <a:lnSpc>
                <a:spcPct val="110000"/>
              </a:lnSpc>
              <a:spcBef>
                <a:spcPct val="5000"/>
              </a:spcBef>
              <a:buSzPct val="100000"/>
            </a:pPr>
            <a:r>
              <a:rPr lang="en-US" sz="1100" b="1" dirty="0" smtClean="0">
                <a:solidFill>
                  <a:srgbClr val="000000"/>
                </a:solidFill>
              </a:rPr>
              <a:t>Availability:</a:t>
            </a:r>
            <a:br>
              <a:rPr lang="en-US" sz="1100" b="1" dirty="0" smtClean="0">
                <a:solidFill>
                  <a:srgbClr val="000000"/>
                </a:solidFill>
              </a:rPr>
            </a:br>
            <a:r>
              <a:rPr lang="en-US" sz="1100" dirty="0" smtClean="0">
                <a:solidFill>
                  <a:srgbClr val="000000"/>
                </a:solidFill>
              </a:rPr>
              <a:t>September 2014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6" name="Fußzeilenplatzhalter 4"/>
          <p:cNvSpPr txBox="1">
            <a:spLocks/>
          </p:cNvSpPr>
          <p:nvPr/>
        </p:nvSpPr>
        <p:spPr>
          <a:xfrm>
            <a:off x="885825" y="6413500"/>
            <a:ext cx="6278563" cy="163513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LUM Professional |  Indoor </a:t>
            </a:r>
            <a:r>
              <a:rPr kumimoji="0" 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Luminaires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 | </a:t>
            </a:r>
            <a:r>
              <a:rPr lang="en-US" sz="900" dirty="0" smtClean="0">
                <a:solidFill>
                  <a:srgbClr val="58585A"/>
                </a:solidFill>
              </a:rPr>
              <a:t>Compact High Bay LED</a:t>
            </a:r>
            <a:endParaRPr kumimoji="0" lang="en-US" sz="900" b="0" i="0" u="none" strike="noStrike" kern="1200" cap="none" spc="0" normalizeH="0" baseline="30000" noProof="0" dirty="0" smtClean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41338" y="6413500"/>
            <a:ext cx="285750" cy="163513"/>
          </a:xfrm>
        </p:spPr>
        <p:txBody>
          <a:bodyPr/>
          <a:lstStyle/>
          <a:p>
            <a:pPr eaLnBrk="0" hangingPunct="0">
              <a:buSzPct val="100000"/>
              <a:defRPr/>
            </a:pPr>
            <a:fld id="{6BAFE7E4-A398-40F5-954D-9A4AA118B666}" type="slidenum">
              <a:rPr lang="de-DE" smtClean="0">
                <a:solidFill>
                  <a:srgbClr val="E65D21"/>
                </a:solidFill>
                <a:latin typeface="Arial" charset="0"/>
                <a:ea typeface="ＭＳ Ｐゴシック" pitchFamily="34" charset="-128"/>
              </a:rPr>
              <a:pPr eaLnBrk="0" hangingPunct="0">
                <a:buSzPct val="100000"/>
                <a:defRPr/>
              </a:pPr>
              <a:t>8</a:t>
            </a:fld>
            <a:endParaRPr lang="en-US" dirty="0" smtClean="0">
              <a:solidFill>
                <a:srgbClr val="E65D21"/>
              </a:solidFill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65D21"/>
                </a:solidFill>
                <a:ea typeface="ＭＳ Ｐゴシック" pitchFamily="34" charset="-128"/>
              </a:rPr>
              <a:t>Many thanks.</a:t>
            </a:r>
          </a:p>
        </p:txBody>
      </p:sp>
      <p:sp>
        <p:nvSpPr>
          <p:cNvPr id="6656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mtClean="0">
                <a:ea typeface="ＭＳ Ｐゴシック" pitchFamily="34" charset="-128"/>
                <a:cs typeface="ＭＳ Ｐゴシック" pitchFamily="34" charset="-128"/>
              </a:rPr>
              <a:t> </a:t>
            </a:r>
          </a:p>
        </p:txBody>
      </p:sp>
      <p:pic>
        <p:nvPicPr>
          <p:cNvPr id="5" name="Bild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" y="6048375"/>
            <a:ext cx="10445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8800" y="5930900"/>
            <a:ext cx="1755775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SRAM">
  <a:themeElements>
    <a:clrScheme name="OSRAM 1">
      <a:dk1>
        <a:srgbClr val="000000"/>
      </a:dk1>
      <a:lt1>
        <a:srgbClr val="FFFFFF"/>
      </a:lt1>
      <a:dk2>
        <a:srgbClr val="FDEADB"/>
      </a:dk2>
      <a:lt2>
        <a:srgbClr val="E3E4E5"/>
      </a:lt2>
      <a:accent1>
        <a:srgbClr val="E65D21"/>
      </a:accent1>
      <a:accent2>
        <a:srgbClr val="58585A"/>
      </a:accent2>
      <a:accent3>
        <a:srgbClr val="FFFFFF"/>
      </a:accent3>
      <a:accent4>
        <a:srgbClr val="000000"/>
      </a:accent4>
      <a:accent5>
        <a:srgbClr val="F0B6AB"/>
      </a:accent5>
      <a:accent6>
        <a:srgbClr val="4F4F51"/>
      </a:accent6>
      <a:hlink>
        <a:srgbClr val="87888A"/>
      </a:hlink>
      <a:folHlink>
        <a:srgbClr val="C5C6C8"/>
      </a:folHlink>
    </a:clrScheme>
    <a:fontScheme name="OSRA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OSRAM 1">
        <a:dk1>
          <a:srgbClr val="000000"/>
        </a:dk1>
        <a:lt1>
          <a:srgbClr val="FFFFFF"/>
        </a:lt1>
        <a:dk2>
          <a:srgbClr val="FDEADB"/>
        </a:dk2>
        <a:lt2>
          <a:srgbClr val="E3E4E5"/>
        </a:lt2>
        <a:accent1>
          <a:srgbClr val="E65D21"/>
        </a:accent1>
        <a:accent2>
          <a:srgbClr val="58585A"/>
        </a:accent2>
        <a:accent3>
          <a:srgbClr val="FFFFFF"/>
        </a:accent3>
        <a:accent4>
          <a:srgbClr val="000000"/>
        </a:accent4>
        <a:accent5>
          <a:srgbClr val="F0B6AB"/>
        </a:accent5>
        <a:accent6>
          <a:srgbClr val="4F4F51"/>
        </a:accent6>
        <a:hlink>
          <a:srgbClr val="87888A"/>
        </a:hlink>
        <a:folHlink>
          <a:srgbClr val="C5C6C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FDEADB"/>
      </a:dk2>
      <a:lt2>
        <a:srgbClr val="E3E4E5"/>
      </a:lt2>
      <a:accent1>
        <a:srgbClr val="E65D21"/>
      </a:accent1>
      <a:accent2>
        <a:srgbClr val="58585A"/>
      </a:accent2>
      <a:accent3>
        <a:srgbClr val="FFFFFF"/>
      </a:accent3>
      <a:accent4>
        <a:srgbClr val="000000"/>
      </a:accent4>
      <a:accent5>
        <a:srgbClr val="F0B6AB"/>
      </a:accent5>
      <a:accent6>
        <a:srgbClr val="4F4F51"/>
      </a:accent6>
      <a:hlink>
        <a:srgbClr val="87888A"/>
      </a:hlink>
      <a:folHlink>
        <a:srgbClr val="C5C6C8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FDEADB"/>
      </a:dk2>
      <a:lt2>
        <a:srgbClr val="E3E4E5"/>
      </a:lt2>
      <a:accent1>
        <a:srgbClr val="E65D21"/>
      </a:accent1>
      <a:accent2>
        <a:srgbClr val="58585A"/>
      </a:accent2>
      <a:accent3>
        <a:srgbClr val="FFFFFF"/>
      </a:accent3>
      <a:accent4>
        <a:srgbClr val="000000"/>
      </a:accent4>
      <a:accent5>
        <a:srgbClr val="F0B6AB"/>
      </a:accent5>
      <a:accent6>
        <a:srgbClr val="4F4F51"/>
      </a:accent6>
      <a:hlink>
        <a:srgbClr val="87888A"/>
      </a:hlink>
      <a:folHlink>
        <a:srgbClr val="C5C6C8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LivelinkFolderPath xmlns="7c1c8776-6997-464f-848a-8f283e07757c" xsi:nil="true"/>
    <LivelinkModifier xmlns="7c1c8776-6997-464f-848a-8f283e07757c" xsi:nil="true"/>
    <Description xmlns="7c1c8776-6997-464f-848a-8f283e07757c" xsi:nil="true"/>
    <LivelinkCreator xmlns="7c1c8776-6997-464f-848a-8f283e07757c" xsi:nil="true"/>
    <LivelinkOriginalName xmlns="7c1c8776-6997-464f-848a-8f283e07757c" xsi:nil="true"/>
    <LivelinkParentID xmlns="7c1c8776-6997-464f-848a-8f283e07757c" xsi:nil="true"/>
    <LivelinkObjectID xmlns="7c1c8776-6997-464f-848a-8f283e07757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BAA2966110894F8FF7D7FBBBA8FE4F" ma:contentTypeVersion="7" ma:contentTypeDescription="Create a new document." ma:contentTypeScope="" ma:versionID="5691f4ade7959c1f9cc079a46211e6dc">
  <xsd:schema xmlns:xsd="http://www.w3.org/2001/XMLSchema" xmlns:p="http://schemas.microsoft.com/office/2006/metadata/properties" xmlns:ns2="7c1c8776-6997-464f-848a-8f283e07757c" targetNamespace="http://schemas.microsoft.com/office/2006/metadata/properties" ma:root="true" ma:fieldsID="6bdab0521d5546fdf22cf599dfbc5309" ns2:_="">
    <xsd:import namespace="7c1c8776-6997-464f-848a-8f283e07757c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2:LivelinkOriginalName" minOccurs="0"/>
                <xsd:element ref="ns2:LivelinkFolderPath" minOccurs="0"/>
                <xsd:element ref="ns2:LivelinkCreator" minOccurs="0"/>
                <xsd:element ref="ns2:LivelinkModifier" minOccurs="0"/>
                <xsd:element ref="ns2:LivelinkObjectID" minOccurs="0"/>
                <xsd:element ref="ns2:LivelinkParentID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7c1c8776-6997-464f-848a-8f283e07757c" elementFormDefault="qualified">
    <xsd:import namespace="http://schemas.microsoft.com/office/2006/documentManagement/types"/>
    <xsd:element name="Description" ma:index="8" nillable="true" ma:displayName="Description" ma:internalName="Description">
      <xsd:simpleType>
        <xsd:restriction base="dms:Note"/>
      </xsd:simpleType>
    </xsd:element>
    <xsd:element name="LivelinkOriginalName" ma:index="9" nillable="true" ma:displayName="LivelinkOriginalName" ma:internalName="LivelinkOriginalName">
      <xsd:simpleType>
        <xsd:restriction base="dms:Text">
          <xsd:maxLength value="255"/>
        </xsd:restriction>
      </xsd:simpleType>
    </xsd:element>
    <xsd:element name="LivelinkFolderPath" ma:index="10" nillable="true" ma:displayName="LivelinkFolderPath" ma:internalName="LivelinkFolderPath">
      <xsd:simpleType>
        <xsd:restriction base="dms:Note"/>
      </xsd:simpleType>
    </xsd:element>
    <xsd:element name="LivelinkCreator" ma:index="11" nillable="true" ma:displayName="LivelinkCreator" ma:description="Livelink-ID of creator" ma:internalName="LivelinkCreator">
      <xsd:simpleType>
        <xsd:restriction base="dms:Text">
          <xsd:maxLength value="255"/>
        </xsd:restriction>
      </xsd:simpleType>
    </xsd:element>
    <xsd:element name="LivelinkModifier" ma:index="12" nillable="true" ma:displayName="LivelinkModifier" ma:description="Livelink-ID of modifier" ma:internalName="LivelinkModifier">
      <xsd:simpleType>
        <xsd:restriction base="dms:Text">
          <xsd:maxLength value="255"/>
        </xsd:restriction>
      </xsd:simpleType>
    </xsd:element>
    <xsd:element name="LivelinkObjectID" ma:index="13" nillable="true" ma:displayName="LivelinkObjectID" ma:internalName="LivelinkObjectID">
      <xsd:simpleType>
        <xsd:restriction base="dms:Text">
          <xsd:maxLength value="10"/>
        </xsd:restriction>
      </xsd:simpleType>
    </xsd:element>
    <xsd:element name="LivelinkParentID" ma:index="14" nillable="true" ma:displayName="LivelinkParentID" ma:internalName="LivelinkParentID">
      <xsd:simpleType>
        <xsd:restriction base="dms:Text">
          <xsd:maxLength value="1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5A1F60-670C-430B-BA22-5408DE2BE97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7c1c8776-6997-464f-848a-8f283e07757c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8F82B6D7-A3E0-4A41-A0D4-70F6476FCC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1c8776-6997-464f-848a-8f283e07757c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B4D12487-E079-4913-B92E-36E76441D1C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521</Words>
  <Application>Microsoft Office PowerPoint</Application>
  <PresentationFormat>On-screen Show (4:3)</PresentationFormat>
  <Paragraphs>155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OSRAM</vt:lpstr>
      <vt:lpstr>Compact High Bay LED –  As efficient as robust high bay luminaires</vt:lpstr>
      <vt:lpstr>Agenda Compact High Bay LED </vt:lpstr>
      <vt:lpstr>Slide 3</vt:lpstr>
      <vt:lpstr>Product  Compact High Bay LED: features</vt:lpstr>
      <vt:lpstr>Slide 5</vt:lpstr>
      <vt:lpstr>Slide 6</vt:lpstr>
      <vt:lpstr>Application  Compact High Bay LED</vt:lpstr>
      <vt:lpstr>Product information sheet Compact High Bay LED</vt:lpstr>
      <vt:lpstr>Many thanks.</vt:lpstr>
    </vt:vector>
  </TitlesOfParts>
  <Company>OSRAM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PowerPoint_Master_OSRAM_Office2003_de</dc:title>
  <dc:creator>OSRAM</dc:creator>
  <cp:lastModifiedBy>Janis Karklins</cp:lastModifiedBy>
  <cp:revision>552</cp:revision>
  <cp:lastPrinted>2013-03-22T08:44:49Z</cp:lastPrinted>
  <dcterms:created xsi:type="dcterms:W3CDTF">2012-09-15T09:22:24Z</dcterms:created>
  <dcterms:modified xsi:type="dcterms:W3CDTF">2014-06-19T12:08:13Z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Process_x0020_Owner0">
    <vt:lpwstr>Schleip, Eva-Maria</vt:lpwstr>
  </property>
  <property fmtid="{D5CDD505-2E9C-101B-9397-08002B2CF9AE}" pid="3" name="Lang">
    <vt:lpwstr>Deutsch</vt:lpwstr>
  </property>
  <property fmtid="{D5CDD505-2E9C-101B-9397-08002B2CF9AE}" pid="4" name="General Info">
    <vt:lpwstr/>
  </property>
  <property fmtid="{D5CDD505-2E9C-101B-9397-08002B2CF9AE}" pid="5" name="Topic1">
    <vt:lpwstr>1;#All Topics;#19;#Power Point Master</vt:lpwstr>
  </property>
  <property fmtid="{D5CDD505-2E9C-101B-9397-08002B2CF9AE}" pid="6" name="ContentType">
    <vt:lpwstr>Corporate Template Center Document</vt:lpwstr>
  </property>
  <property fmtid="{D5CDD505-2E9C-101B-9397-08002B2CF9AE}" pid="7" name="Process Owner0">
    <vt:lpwstr>867</vt:lpwstr>
  </property>
  <property fmtid="{D5CDD505-2E9C-101B-9397-08002B2CF9AE}" pid="8" name="bbTags">
    <vt:lpwstr>;#PowerPoin;#Master;#</vt:lpwstr>
  </property>
  <property fmtid="{D5CDD505-2E9C-101B-9397-08002B2CF9AE}" pid="9" name="relevant AREs0">
    <vt:lpwstr>2;#DEU - OSRAM GmbH (5025)</vt:lpwstr>
  </property>
  <property fmtid="{D5CDD505-2E9C-101B-9397-08002B2CF9AE}" pid="10" name="relevant Sites0">
    <vt:lpwstr>2;#AUG;#3;#AUG DSC;#4;#AUG TEC;#5;#BER;#6;#EST;#7;#HER;#8;#MCH;#9;#MCH KSC;#13;#RBG WEST;#14;#SWM;#15;#TRT;#16;#SIT</vt:lpwstr>
  </property>
  <property fmtid="{D5CDD505-2E9C-101B-9397-08002B2CF9AE}" pid="11" name="Status">
    <vt:lpwstr>active</vt:lpwstr>
  </property>
  <property fmtid="{D5CDD505-2E9C-101B-9397-08002B2CF9AE}" pid="12" name="Internal Comments">
    <vt:lpwstr>Owner: Frau Schleip, CC&amp;IR BSM</vt:lpwstr>
  </property>
  <property fmtid="{D5CDD505-2E9C-101B-9397-08002B2CF9AE}" pid="13" name="ContentTypeId">
    <vt:lpwstr>0x010100CFBAA2966110894F8FF7D7FBBBA8FE4F</vt:lpwstr>
  </property>
</Properties>
</file>